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5" r:id="rId5"/>
    <p:sldId id="263" r:id="rId6"/>
    <p:sldId id="267" r:id="rId7"/>
    <p:sldId id="262" r:id="rId8"/>
    <p:sldId id="268" r:id="rId9"/>
    <p:sldId id="272" r:id="rId10"/>
    <p:sldId id="260" r:id="rId11"/>
    <p:sldId id="269" r:id="rId12"/>
    <p:sldId id="261" r:id="rId13"/>
    <p:sldId id="270" r:id="rId14"/>
    <p:sldId id="271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5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65925-914C-4A2D-82D8-BACEA45B33E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6C3B122-5393-46C1-BB18-EEF0559262DC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聯誼</a:t>
          </a:r>
          <a:endParaRPr lang="zh-TW" altLang="en-US" dirty="0">
            <a:solidFill>
              <a:schemeClr val="tx1"/>
            </a:solidFill>
          </a:endParaRPr>
        </a:p>
      </dgm:t>
    </dgm:pt>
    <dgm:pt modelId="{1AF8D9A1-A5E9-4442-B76C-70EC4BBEB710}" type="parTrans" cxnId="{950B4420-D9FD-4AE4-A3C9-B3D0006708D5}">
      <dgm:prSet/>
      <dgm:spPr/>
      <dgm:t>
        <a:bodyPr/>
        <a:lstStyle/>
        <a:p>
          <a:endParaRPr lang="zh-TW" altLang="en-US"/>
        </a:p>
      </dgm:t>
    </dgm:pt>
    <dgm:pt modelId="{80921380-5E58-46B8-A225-8B48BA5FC717}" type="sibTrans" cxnId="{950B4420-D9FD-4AE4-A3C9-B3D0006708D5}">
      <dgm:prSet/>
      <dgm:spPr/>
      <dgm:t>
        <a:bodyPr/>
        <a:lstStyle/>
        <a:p>
          <a:endParaRPr lang="zh-TW" altLang="en-US"/>
        </a:p>
      </dgm:t>
    </dgm:pt>
    <dgm:pt modelId="{3167249F-6F1A-43B4-96D5-BF285F27D055}" type="pres">
      <dgm:prSet presAssocID="{B1965925-914C-4A2D-82D8-BACEA45B33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081FE2-BF2E-4037-85FA-55C8FE98E447}" type="pres">
      <dgm:prSet presAssocID="{C6C3B122-5393-46C1-BB18-EEF0559262DC}" presName="node" presStyleLbl="node1" presStyleIdx="0" presStyleCnt="1" custScaleX="29466" custScaleY="30800" custRadScaleRad="96389" custRadScaleInc="14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F4FD7AB-DAB0-4C77-9B4B-DF2EF2F855D7}" type="presOf" srcId="{B1965925-914C-4A2D-82D8-BACEA45B33E0}" destId="{3167249F-6F1A-43B4-96D5-BF285F27D055}" srcOrd="0" destOrd="0" presId="urn:microsoft.com/office/officeart/2005/8/layout/cycle6"/>
    <dgm:cxn modelId="{950B4420-D9FD-4AE4-A3C9-B3D0006708D5}" srcId="{B1965925-914C-4A2D-82D8-BACEA45B33E0}" destId="{C6C3B122-5393-46C1-BB18-EEF0559262DC}" srcOrd="0" destOrd="0" parTransId="{1AF8D9A1-A5E9-4442-B76C-70EC4BBEB710}" sibTransId="{80921380-5E58-46B8-A225-8B48BA5FC717}"/>
    <dgm:cxn modelId="{4D5B3130-B011-4160-A35A-C5ACD3249090}" type="presOf" srcId="{C6C3B122-5393-46C1-BB18-EEF0559262DC}" destId="{AA081FE2-BF2E-4037-85FA-55C8FE98E447}" srcOrd="0" destOrd="0" presId="urn:microsoft.com/office/officeart/2005/8/layout/cycle6"/>
    <dgm:cxn modelId="{F5D4EF4D-7AD9-47AB-B856-D7375F40AFE2}" type="presParOf" srcId="{3167249F-6F1A-43B4-96D5-BF285F27D055}" destId="{AA081FE2-BF2E-4037-85FA-55C8FE98E447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965925-914C-4A2D-82D8-BACEA45B33E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6C3B122-5393-46C1-BB18-EEF0559262DC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聯誼</a:t>
          </a:r>
          <a:endParaRPr lang="zh-TW" alt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AF8D9A1-A5E9-4442-B76C-70EC4BBEB710}" type="parTrans" cxnId="{950B4420-D9FD-4AE4-A3C9-B3D0006708D5}">
      <dgm:prSet/>
      <dgm:spPr/>
      <dgm:t>
        <a:bodyPr/>
        <a:lstStyle/>
        <a:p>
          <a:endParaRPr lang="zh-TW" altLang="en-US"/>
        </a:p>
      </dgm:t>
    </dgm:pt>
    <dgm:pt modelId="{80921380-5E58-46B8-A225-8B48BA5FC717}" type="sibTrans" cxnId="{950B4420-D9FD-4AE4-A3C9-B3D0006708D5}">
      <dgm:prSet/>
      <dgm:spPr/>
      <dgm:t>
        <a:bodyPr/>
        <a:lstStyle/>
        <a:p>
          <a:endParaRPr lang="zh-TW" altLang="en-US"/>
        </a:p>
      </dgm:t>
    </dgm:pt>
    <dgm:pt modelId="{B66A6316-9CB6-4CA2-82D8-B41B3C8DE1DA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</a:rPr>
            <a:t>多元</a:t>
          </a:r>
          <a:endParaRPr lang="zh-TW" altLang="en-US" sz="3600" dirty="0">
            <a:solidFill>
              <a:schemeClr val="tx1"/>
            </a:solidFill>
          </a:endParaRPr>
        </a:p>
      </dgm:t>
    </dgm:pt>
    <dgm:pt modelId="{B0D4EC85-C728-4789-949D-408978AAECD3}" type="parTrans" cxnId="{B92917F3-2ADD-4DC6-AB33-B042A3A7298C}">
      <dgm:prSet/>
      <dgm:spPr/>
      <dgm:t>
        <a:bodyPr/>
        <a:lstStyle/>
        <a:p>
          <a:endParaRPr lang="zh-TW" altLang="en-US"/>
        </a:p>
      </dgm:t>
    </dgm:pt>
    <dgm:pt modelId="{A7012F0E-3E62-4F12-83DB-E9BE5D400426}" type="sibTrans" cxnId="{B92917F3-2ADD-4DC6-AB33-B042A3A7298C}">
      <dgm:prSet/>
      <dgm:spPr/>
      <dgm:t>
        <a:bodyPr/>
        <a:lstStyle/>
        <a:p>
          <a:endParaRPr lang="zh-TW" altLang="en-US"/>
        </a:p>
      </dgm:t>
    </dgm:pt>
    <dgm:pt modelId="{8A885E90-E13A-4997-AA2F-3DC398C8F166}">
      <dgm:prSet phldrT="[文字]"/>
      <dgm:spPr>
        <a:solidFill>
          <a:schemeClr val="bg1"/>
        </a:solidFill>
      </dgm:spPr>
      <dgm:t>
        <a:bodyPr/>
        <a:lstStyle/>
        <a:p>
          <a:endParaRPr lang="zh-TW" altLang="en-US" dirty="0">
            <a:solidFill>
              <a:schemeClr val="tx1"/>
            </a:solidFill>
          </a:endParaRPr>
        </a:p>
      </dgm:t>
    </dgm:pt>
    <dgm:pt modelId="{8A2F3681-EB72-41DE-A279-96A65BA95410}" type="parTrans" cxnId="{B0CAAF71-2E84-4BDD-A499-3FA7193B09C6}">
      <dgm:prSet/>
      <dgm:spPr/>
      <dgm:t>
        <a:bodyPr/>
        <a:lstStyle/>
        <a:p>
          <a:endParaRPr lang="zh-TW" altLang="en-US"/>
        </a:p>
      </dgm:t>
    </dgm:pt>
    <dgm:pt modelId="{54EDFE24-9511-41FA-8887-D37CEADDA5A3}" type="sibTrans" cxnId="{B0CAAF71-2E84-4BDD-A499-3FA7193B09C6}">
      <dgm:prSet/>
      <dgm:spPr/>
      <dgm:t>
        <a:bodyPr/>
        <a:lstStyle/>
        <a:p>
          <a:endParaRPr lang="zh-TW" altLang="en-US"/>
        </a:p>
      </dgm:t>
    </dgm:pt>
    <dgm:pt modelId="{696B24D5-631B-45BC-A70E-FD3973614B53}">
      <dgm:prSet phldrT="[文字]"/>
      <dgm:spPr>
        <a:solidFill>
          <a:schemeClr val="bg1"/>
        </a:solidFill>
      </dgm:spPr>
      <dgm:t>
        <a:bodyPr/>
        <a:lstStyle/>
        <a:p>
          <a:endParaRPr lang="zh-TW" altLang="en-US" dirty="0">
            <a:solidFill>
              <a:schemeClr val="tx1"/>
            </a:solidFill>
          </a:endParaRPr>
        </a:p>
      </dgm:t>
    </dgm:pt>
    <dgm:pt modelId="{A7173D0E-BDE9-4AC6-BF5A-265962162AC6}" type="parTrans" cxnId="{042FFBAA-33FF-4562-AA49-AA12AA325F65}">
      <dgm:prSet/>
      <dgm:spPr/>
      <dgm:t>
        <a:bodyPr/>
        <a:lstStyle/>
        <a:p>
          <a:endParaRPr lang="zh-TW" altLang="en-US"/>
        </a:p>
      </dgm:t>
    </dgm:pt>
    <dgm:pt modelId="{80BCBAED-3A6D-4B64-A032-7181C405CE13}" type="sibTrans" cxnId="{042FFBAA-33FF-4562-AA49-AA12AA325F65}">
      <dgm:prSet/>
      <dgm:spPr/>
      <dgm:t>
        <a:bodyPr/>
        <a:lstStyle/>
        <a:p>
          <a:endParaRPr lang="zh-TW" altLang="en-US"/>
        </a:p>
      </dgm:t>
    </dgm:pt>
    <dgm:pt modelId="{0E80F5E0-54BC-4AC8-9F77-ECB99B25F8CB}">
      <dgm:prSet phldrT="[文字]"/>
      <dgm:spPr>
        <a:solidFill>
          <a:schemeClr val="bg1"/>
        </a:solidFill>
      </dgm:spPr>
      <dgm:t>
        <a:bodyPr/>
        <a:lstStyle/>
        <a:p>
          <a:endParaRPr lang="zh-TW" altLang="en-US" dirty="0">
            <a:solidFill>
              <a:schemeClr val="tx1"/>
            </a:solidFill>
          </a:endParaRPr>
        </a:p>
      </dgm:t>
    </dgm:pt>
    <dgm:pt modelId="{0F8FB096-91D0-4ADC-80C8-43BFED82D897}" type="parTrans" cxnId="{A88357BC-9AEC-4821-ACF5-F79B12E2CD7F}">
      <dgm:prSet/>
      <dgm:spPr/>
      <dgm:t>
        <a:bodyPr/>
        <a:lstStyle/>
        <a:p>
          <a:endParaRPr lang="zh-TW" altLang="en-US"/>
        </a:p>
      </dgm:t>
    </dgm:pt>
    <dgm:pt modelId="{2801690B-50B2-4E79-956A-CC04D0759578}" type="sibTrans" cxnId="{A88357BC-9AEC-4821-ACF5-F79B12E2CD7F}">
      <dgm:prSet/>
      <dgm:spPr/>
      <dgm:t>
        <a:bodyPr/>
        <a:lstStyle/>
        <a:p>
          <a:endParaRPr lang="zh-TW" altLang="en-US"/>
        </a:p>
      </dgm:t>
    </dgm:pt>
    <dgm:pt modelId="{3167249F-6F1A-43B4-96D5-BF285F27D055}" type="pres">
      <dgm:prSet presAssocID="{B1965925-914C-4A2D-82D8-BACEA45B33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081FE2-BF2E-4037-85FA-55C8FE98E447}" type="pres">
      <dgm:prSet presAssocID="{C6C3B122-5393-46C1-BB18-EEF0559262DC}" presName="node" presStyleLbl="node1" presStyleIdx="0" presStyleCnt="5" custScaleX="78882" custScaleY="637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5E495D-44D4-4523-8774-949A870EA742}" type="pres">
      <dgm:prSet presAssocID="{C6C3B122-5393-46C1-BB18-EEF0559262DC}" presName="spNode" presStyleCnt="0"/>
      <dgm:spPr/>
    </dgm:pt>
    <dgm:pt modelId="{F294D6FB-A665-4011-A139-C80D13B5405A}" type="pres">
      <dgm:prSet presAssocID="{80921380-5E58-46B8-A225-8B48BA5FC717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292D7706-B61A-452C-8F0D-7E10B457F365}" type="pres">
      <dgm:prSet presAssocID="{B66A6316-9CB6-4CA2-82D8-B41B3C8DE1DA}" presName="node" presStyleLbl="node1" presStyleIdx="1" presStyleCnt="5" custScaleX="132472" custScaleY="201254" custRadScaleRad="146871" custRadScaleInc="517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AEEBD8-275C-4D76-8033-F73F4D116376}" type="pres">
      <dgm:prSet presAssocID="{B66A6316-9CB6-4CA2-82D8-B41B3C8DE1DA}" presName="spNode" presStyleCnt="0"/>
      <dgm:spPr/>
    </dgm:pt>
    <dgm:pt modelId="{682BCB84-9F2D-4FF1-93FC-48029AB9668B}" type="pres">
      <dgm:prSet presAssocID="{A7012F0E-3E62-4F12-83DB-E9BE5D400426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E78F78A6-0F91-435B-A3F7-C3FCBF073419}" type="pres">
      <dgm:prSet presAssocID="{8A885E90-E13A-4997-AA2F-3DC398C8F1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E5AC37-52E3-460A-9422-5C140F68CF95}" type="pres">
      <dgm:prSet presAssocID="{8A885E90-E13A-4997-AA2F-3DC398C8F166}" presName="spNode" presStyleCnt="0"/>
      <dgm:spPr/>
    </dgm:pt>
    <dgm:pt modelId="{0E4CEDBE-0147-427D-981D-7BF13C1F585E}" type="pres">
      <dgm:prSet presAssocID="{54EDFE24-9511-41FA-8887-D37CEADDA5A3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924C5443-574C-4791-951B-19E49CB12D43}" type="pres">
      <dgm:prSet presAssocID="{696B24D5-631B-45BC-A70E-FD3973614B5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17F95A-4072-4B2C-850A-2FDA797F35B5}" type="pres">
      <dgm:prSet presAssocID="{696B24D5-631B-45BC-A70E-FD3973614B53}" presName="spNode" presStyleCnt="0"/>
      <dgm:spPr/>
    </dgm:pt>
    <dgm:pt modelId="{04190E01-BD13-4D20-B1D5-837EC97D2C22}" type="pres">
      <dgm:prSet presAssocID="{80BCBAED-3A6D-4B64-A032-7181C405CE13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0F747E0B-F503-4FC8-8401-BB2718095280}" type="pres">
      <dgm:prSet presAssocID="{0E80F5E0-54BC-4AC8-9F77-ECB99B25F8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153B98-2C58-4C9A-8471-938B1DE86E82}" type="pres">
      <dgm:prSet presAssocID="{0E80F5E0-54BC-4AC8-9F77-ECB99B25F8CB}" presName="spNode" presStyleCnt="0"/>
      <dgm:spPr/>
    </dgm:pt>
    <dgm:pt modelId="{069C3498-387B-4B75-8EB0-BAD7D4FD8571}" type="pres">
      <dgm:prSet presAssocID="{2801690B-50B2-4E79-956A-CC04D0759578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993656E7-B02F-4568-971A-5040A761BC08}" type="presOf" srcId="{A7012F0E-3E62-4F12-83DB-E9BE5D400426}" destId="{682BCB84-9F2D-4FF1-93FC-48029AB9668B}" srcOrd="0" destOrd="0" presId="urn:microsoft.com/office/officeart/2005/8/layout/cycle6"/>
    <dgm:cxn modelId="{F548B425-AA8D-4814-AA1A-0499F93D5DEE}" type="presOf" srcId="{B1965925-914C-4A2D-82D8-BACEA45B33E0}" destId="{3167249F-6F1A-43B4-96D5-BF285F27D055}" srcOrd="0" destOrd="0" presId="urn:microsoft.com/office/officeart/2005/8/layout/cycle6"/>
    <dgm:cxn modelId="{59857BA0-DBE6-4EEA-89BD-183E17BD36FF}" type="presOf" srcId="{80921380-5E58-46B8-A225-8B48BA5FC717}" destId="{F294D6FB-A665-4011-A139-C80D13B5405A}" srcOrd="0" destOrd="0" presId="urn:microsoft.com/office/officeart/2005/8/layout/cycle6"/>
    <dgm:cxn modelId="{68BC26C0-AD77-416A-8CC3-4C4A4AC2BBBB}" type="presOf" srcId="{0E80F5E0-54BC-4AC8-9F77-ECB99B25F8CB}" destId="{0F747E0B-F503-4FC8-8401-BB2718095280}" srcOrd="0" destOrd="0" presId="urn:microsoft.com/office/officeart/2005/8/layout/cycle6"/>
    <dgm:cxn modelId="{829A34A9-BDE3-4587-BCEF-2C5AA8997FD0}" type="presOf" srcId="{B66A6316-9CB6-4CA2-82D8-B41B3C8DE1DA}" destId="{292D7706-B61A-452C-8F0D-7E10B457F365}" srcOrd="0" destOrd="0" presId="urn:microsoft.com/office/officeart/2005/8/layout/cycle6"/>
    <dgm:cxn modelId="{950B4420-D9FD-4AE4-A3C9-B3D0006708D5}" srcId="{B1965925-914C-4A2D-82D8-BACEA45B33E0}" destId="{C6C3B122-5393-46C1-BB18-EEF0559262DC}" srcOrd="0" destOrd="0" parTransId="{1AF8D9A1-A5E9-4442-B76C-70EC4BBEB710}" sibTransId="{80921380-5E58-46B8-A225-8B48BA5FC717}"/>
    <dgm:cxn modelId="{A06487A7-446D-4FC0-B5C1-12562AC5302C}" type="presOf" srcId="{2801690B-50B2-4E79-956A-CC04D0759578}" destId="{069C3498-387B-4B75-8EB0-BAD7D4FD8571}" srcOrd="0" destOrd="0" presId="urn:microsoft.com/office/officeart/2005/8/layout/cycle6"/>
    <dgm:cxn modelId="{2FA6CB1A-6900-4316-AF3D-E51EDCA4849C}" type="presOf" srcId="{C6C3B122-5393-46C1-BB18-EEF0559262DC}" destId="{AA081FE2-BF2E-4037-85FA-55C8FE98E447}" srcOrd="0" destOrd="0" presId="urn:microsoft.com/office/officeart/2005/8/layout/cycle6"/>
    <dgm:cxn modelId="{0408D138-AEB4-4368-9878-0C2763EFD4DC}" type="presOf" srcId="{696B24D5-631B-45BC-A70E-FD3973614B53}" destId="{924C5443-574C-4791-951B-19E49CB12D43}" srcOrd="0" destOrd="0" presId="urn:microsoft.com/office/officeart/2005/8/layout/cycle6"/>
    <dgm:cxn modelId="{042FFBAA-33FF-4562-AA49-AA12AA325F65}" srcId="{B1965925-914C-4A2D-82D8-BACEA45B33E0}" destId="{696B24D5-631B-45BC-A70E-FD3973614B53}" srcOrd="3" destOrd="0" parTransId="{A7173D0E-BDE9-4AC6-BF5A-265962162AC6}" sibTransId="{80BCBAED-3A6D-4B64-A032-7181C405CE13}"/>
    <dgm:cxn modelId="{822085B4-0C84-4591-84BA-6F8BAC24FBBE}" type="presOf" srcId="{8A885E90-E13A-4997-AA2F-3DC398C8F166}" destId="{E78F78A6-0F91-435B-A3F7-C3FCBF073419}" srcOrd="0" destOrd="0" presId="urn:microsoft.com/office/officeart/2005/8/layout/cycle6"/>
    <dgm:cxn modelId="{5BE04F6A-CB01-4CEB-9E6D-C6C17F8B1270}" type="presOf" srcId="{80BCBAED-3A6D-4B64-A032-7181C405CE13}" destId="{04190E01-BD13-4D20-B1D5-837EC97D2C22}" srcOrd="0" destOrd="0" presId="urn:microsoft.com/office/officeart/2005/8/layout/cycle6"/>
    <dgm:cxn modelId="{B92917F3-2ADD-4DC6-AB33-B042A3A7298C}" srcId="{B1965925-914C-4A2D-82D8-BACEA45B33E0}" destId="{B66A6316-9CB6-4CA2-82D8-B41B3C8DE1DA}" srcOrd="1" destOrd="0" parTransId="{B0D4EC85-C728-4789-949D-408978AAECD3}" sibTransId="{A7012F0E-3E62-4F12-83DB-E9BE5D400426}"/>
    <dgm:cxn modelId="{4CB57B44-13B3-40FE-AB7C-879EA547D768}" type="presOf" srcId="{54EDFE24-9511-41FA-8887-D37CEADDA5A3}" destId="{0E4CEDBE-0147-427D-981D-7BF13C1F585E}" srcOrd="0" destOrd="0" presId="urn:microsoft.com/office/officeart/2005/8/layout/cycle6"/>
    <dgm:cxn modelId="{B0CAAF71-2E84-4BDD-A499-3FA7193B09C6}" srcId="{B1965925-914C-4A2D-82D8-BACEA45B33E0}" destId="{8A885E90-E13A-4997-AA2F-3DC398C8F166}" srcOrd="2" destOrd="0" parTransId="{8A2F3681-EB72-41DE-A279-96A65BA95410}" sibTransId="{54EDFE24-9511-41FA-8887-D37CEADDA5A3}"/>
    <dgm:cxn modelId="{A88357BC-9AEC-4821-ACF5-F79B12E2CD7F}" srcId="{B1965925-914C-4A2D-82D8-BACEA45B33E0}" destId="{0E80F5E0-54BC-4AC8-9F77-ECB99B25F8CB}" srcOrd="4" destOrd="0" parTransId="{0F8FB096-91D0-4ADC-80C8-43BFED82D897}" sibTransId="{2801690B-50B2-4E79-956A-CC04D0759578}"/>
    <dgm:cxn modelId="{01A4A073-4A6E-46F9-AC66-B14AB2AB36AE}" type="presParOf" srcId="{3167249F-6F1A-43B4-96D5-BF285F27D055}" destId="{AA081FE2-BF2E-4037-85FA-55C8FE98E447}" srcOrd="0" destOrd="0" presId="urn:microsoft.com/office/officeart/2005/8/layout/cycle6"/>
    <dgm:cxn modelId="{79EA28ED-943A-44E0-9016-A4D2F83CBC25}" type="presParOf" srcId="{3167249F-6F1A-43B4-96D5-BF285F27D055}" destId="{775E495D-44D4-4523-8774-949A870EA742}" srcOrd="1" destOrd="0" presId="urn:microsoft.com/office/officeart/2005/8/layout/cycle6"/>
    <dgm:cxn modelId="{0FCEAD83-6239-495B-914E-4511A9C10990}" type="presParOf" srcId="{3167249F-6F1A-43B4-96D5-BF285F27D055}" destId="{F294D6FB-A665-4011-A139-C80D13B5405A}" srcOrd="2" destOrd="0" presId="urn:microsoft.com/office/officeart/2005/8/layout/cycle6"/>
    <dgm:cxn modelId="{82F2BB2D-C7D0-4476-B66C-F89A9656AF30}" type="presParOf" srcId="{3167249F-6F1A-43B4-96D5-BF285F27D055}" destId="{292D7706-B61A-452C-8F0D-7E10B457F365}" srcOrd="3" destOrd="0" presId="urn:microsoft.com/office/officeart/2005/8/layout/cycle6"/>
    <dgm:cxn modelId="{012104AD-1EB5-4A3E-B4A1-80A1EBF7D4F0}" type="presParOf" srcId="{3167249F-6F1A-43B4-96D5-BF285F27D055}" destId="{79AEEBD8-275C-4D76-8033-F73F4D116376}" srcOrd="4" destOrd="0" presId="urn:microsoft.com/office/officeart/2005/8/layout/cycle6"/>
    <dgm:cxn modelId="{1684A469-254F-4526-A248-6E3F23CA2051}" type="presParOf" srcId="{3167249F-6F1A-43B4-96D5-BF285F27D055}" destId="{682BCB84-9F2D-4FF1-93FC-48029AB9668B}" srcOrd="5" destOrd="0" presId="urn:microsoft.com/office/officeart/2005/8/layout/cycle6"/>
    <dgm:cxn modelId="{DA13B106-AABE-46F7-A311-CCA6D8A1DEB5}" type="presParOf" srcId="{3167249F-6F1A-43B4-96D5-BF285F27D055}" destId="{E78F78A6-0F91-435B-A3F7-C3FCBF073419}" srcOrd="6" destOrd="0" presId="urn:microsoft.com/office/officeart/2005/8/layout/cycle6"/>
    <dgm:cxn modelId="{E057800E-EE60-41EF-AF4D-663DBAF7C85D}" type="presParOf" srcId="{3167249F-6F1A-43B4-96D5-BF285F27D055}" destId="{F6E5AC37-52E3-460A-9422-5C140F68CF95}" srcOrd="7" destOrd="0" presId="urn:microsoft.com/office/officeart/2005/8/layout/cycle6"/>
    <dgm:cxn modelId="{3059AE1B-7B51-4F4D-86EA-5E8B81A471E4}" type="presParOf" srcId="{3167249F-6F1A-43B4-96D5-BF285F27D055}" destId="{0E4CEDBE-0147-427D-981D-7BF13C1F585E}" srcOrd="8" destOrd="0" presId="urn:microsoft.com/office/officeart/2005/8/layout/cycle6"/>
    <dgm:cxn modelId="{E1A65EE9-6315-44AA-B3E2-A8316590848F}" type="presParOf" srcId="{3167249F-6F1A-43B4-96D5-BF285F27D055}" destId="{924C5443-574C-4791-951B-19E49CB12D43}" srcOrd="9" destOrd="0" presId="urn:microsoft.com/office/officeart/2005/8/layout/cycle6"/>
    <dgm:cxn modelId="{A6315FE7-FD5E-43A0-9F45-83AF42272A28}" type="presParOf" srcId="{3167249F-6F1A-43B4-96D5-BF285F27D055}" destId="{9F17F95A-4072-4B2C-850A-2FDA797F35B5}" srcOrd="10" destOrd="0" presId="urn:microsoft.com/office/officeart/2005/8/layout/cycle6"/>
    <dgm:cxn modelId="{C8FE6497-F54A-45EE-88E1-072D4FA41831}" type="presParOf" srcId="{3167249F-6F1A-43B4-96D5-BF285F27D055}" destId="{04190E01-BD13-4D20-B1D5-837EC97D2C22}" srcOrd="11" destOrd="0" presId="urn:microsoft.com/office/officeart/2005/8/layout/cycle6"/>
    <dgm:cxn modelId="{32C1E187-8BDB-4045-8CD1-C8BF3C934034}" type="presParOf" srcId="{3167249F-6F1A-43B4-96D5-BF285F27D055}" destId="{0F747E0B-F503-4FC8-8401-BB2718095280}" srcOrd="12" destOrd="0" presId="urn:microsoft.com/office/officeart/2005/8/layout/cycle6"/>
    <dgm:cxn modelId="{AE3D404B-A18F-41A7-950B-020FA5F0BAB0}" type="presParOf" srcId="{3167249F-6F1A-43B4-96D5-BF285F27D055}" destId="{82153B98-2C58-4C9A-8471-938B1DE86E82}" srcOrd="13" destOrd="0" presId="urn:microsoft.com/office/officeart/2005/8/layout/cycle6"/>
    <dgm:cxn modelId="{57E82954-D1FF-40F7-BE19-D010D8F577B3}" type="presParOf" srcId="{3167249F-6F1A-43B4-96D5-BF285F27D055}" destId="{069C3498-387B-4B75-8EB0-BAD7D4FD857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65925-914C-4A2D-82D8-BACEA45B33E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6C3B122-5393-46C1-BB18-EEF0559262DC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聯誼</a:t>
          </a:r>
          <a:endParaRPr lang="zh-TW" alt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AF8D9A1-A5E9-4442-B76C-70EC4BBEB710}" type="parTrans" cxnId="{950B4420-D9FD-4AE4-A3C9-B3D0006708D5}">
      <dgm:prSet/>
      <dgm:spPr/>
      <dgm:t>
        <a:bodyPr/>
        <a:lstStyle/>
        <a:p>
          <a:endParaRPr lang="zh-TW" altLang="en-US"/>
        </a:p>
      </dgm:t>
    </dgm:pt>
    <dgm:pt modelId="{80921380-5E58-46B8-A225-8B48BA5FC717}" type="sibTrans" cxnId="{950B4420-D9FD-4AE4-A3C9-B3D0006708D5}">
      <dgm:prSet/>
      <dgm:spPr/>
      <dgm:t>
        <a:bodyPr/>
        <a:lstStyle/>
        <a:p>
          <a:endParaRPr lang="zh-TW" altLang="en-US"/>
        </a:p>
      </dgm:t>
    </dgm:pt>
    <dgm:pt modelId="{B66A6316-9CB6-4CA2-82D8-B41B3C8DE1DA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多元</a:t>
          </a:r>
          <a:endParaRPr lang="zh-TW" alt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0D4EC85-C728-4789-949D-408978AAECD3}" type="parTrans" cxnId="{B92917F3-2ADD-4DC6-AB33-B042A3A7298C}">
      <dgm:prSet/>
      <dgm:spPr/>
      <dgm:t>
        <a:bodyPr/>
        <a:lstStyle/>
        <a:p>
          <a:endParaRPr lang="zh-TW" altLang="en-US"/>
        </a:p>
      </dgm:t>
    </dgm:pt>
    <dgm:pt modelId="{A7012F0E-3E62-4F12-83DB-E9BE5D400426}" type="sibTrans" cxnId="{B92917F3-2ADD-4DC6-AB33-B042A3A7298C}">
      <dgm:prSet/>
      <dgm:spPr/>
      <dgm:t>
        <a:bodyPr/>
        <a:lstStyle/>
        <a:p>
          <a:endParaRPr lang="zh-TW" altLang="en-US"/>
        </a:p>
      </dgm:t>
    </dgm:pt>
    <dgm:pt modelId="{8A885E90-E13A-4997-AA2F-3DC398C8F166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3200" dirty="0" smtClean="0">
              <a:solidFill>
                <a:schemeClr val="tx1"/>
              </a:solidFill>
            </a:rPr>
            <a:t>服務</a:t>
          </a:r>
          <a:endParaRPr lang="zh-TW" altLang="en-US" sz="3200" dirty="0">
            <a:solidFill>
              <a:schemeClr val="tx1"/>
            </a:solidFill>
          </a:endParaRPr>
        </a:p>
      </dgm:t>
    </dgm:pt>
    <dgm:pt modelId="{8A2F3681-EB72-41DE-A279-96A65BA95410}" type="parTrans" cxnId="{B0CAAF71-2E84-4BDD-A499-3FA7193B09C6}">
      <dgm:prSet/>
      <dgm:spPr/>
      <dgm:t>
        <a:bodyPr/>
        <a:lstStyle/>
        <a:p>
          <a:endParaRPr lang="zh-TW" altLang="en-US"/>
        </a:p>
      </dgm:t>
    </dgm:pt>
    <dgm:pt modelId="{54EDFE24-9511-41FA-8887-D37CEADDA5A3}" type="sibTrans" cxnId="{B0CAAF71-2E84-4BDD-A499-3FA7193B09C6}">
      <dgm:prSet/>
      <dgm:spPr/>
      <dgm:t>
        <a:bodyPr/>
        <a:lstStyle/>
        <a:p>
          <a:endParaRPr lang="zh-TW" altLang="en-US"/>
        </a:p>
      </dgm:t>
    </dgm:pt>
    <dgm:pt modelId="{696B24D5-631B-45BC-A70E-FD3973614B53}">
      <dgm:prSet phldrT="[文字]"/>
      <dgm:spPr>
        <a:solidFill>
          <a:schemeClr val="bg1"/>
        </a:solidFill>
      </dgm:spPr>
      <dgm:t>
        <a:bodyPr/>
        <a:lstStyle/>
        <a:p>
          <a:endParaRPr lang="zh-TW" altLang="en-US" dirty="0">
            <a:solidFill>
              <a:schemeClr val="tx1"/>
            </a:solidFill>
          </a:endParaRPr>
        </a:p>
      </dgm:t>
    </dgm:pt>
    <dgm:pt modelId="{A7173D0E-BDE9-4AC6-BF5A-265962162AC6}" type="parTrans" cxnId="{042FFBAA-33FF-4562-AA49-AA12AA325F65}">
      <dgm:prSet/>
      <dgm:spPr/>
      <dgm:t>
        <a:bodyPr/>
        <a:lstStyle/>
        <a:p>
          <a:endParaRPr lang="zh-TW" altLang="en-US"/>
        </a:p>
      </dgm:t>
    </dgm:pt>
    <dgm:pt modelId="{80BCBAED-3A6D-4B64-A032-7181C405CE13}" type="sibTrans" cxnId="{042FFBAA-33FF-4562-AA49-AA12AA325F65}">
      <dgm:prSet/>
      <dgm:spPr/>
      <dgm:t>
        <a:bodyPr/>
        <a:lstStyle/>
        <a:p>
          <a:endParaRPr lang="zh-TW" altLang="en-US"/>
        </a:p>
      </dgm:t>
    </dgm:pt>
    <dgm:pt modelId="{0E80F5E0-54BC-4AC8-9F77-ECB99B25F8CB}">
      <dgm:prSet phldrT="[文字]"/>
      <dgm:spPr>
        <a:solidFill>
          <a:schemeClr val="bg1"/>
        </a:solidFill>
      </dgm:spPr>
      <dgm:t>
        <a:bodyPr/>
        <a:lstStyle/>
        <a:p>
          <a:endParaRPr lang="zh-TW" altLang="en-US" dirty="0">
            <a:solidFill>
              <a:schemeClr val="tx1"/>
            </a:solidFill>
          </a:endParaRPr>
        </a:p>
      </dgm:t>
    </dgm:pt>
    <dgm:pt modelId="{0F8FB096-91D0-4ADC-80C8-43BFED82D897}" type="parTrans" cxnId="{A88357BC-9AEC-4821-ACF5-F79B12E2CD7F}">
      <dgm:prSet/>
      <dgm:spPr/>
      <dgm:t>
        <a:bodyPr/>
        <a:lstStyle/>
        <a:p>
          <a:endParaRPr lang="zh-TW" altLang="en-US"/>
        </a:p>
      </dgm:t>
    </dgm:pt>
    <dgm:pt modelId="{2801690B-50B2-4E79-956A-CC04D0759578}" type="sibTrans" cxnId="{A88357BC-9AEC-4821-ACF5-F79B12E2CD7F}">
      <dgm:prSet/>
      <dgm:spPr/>
      <dgm:t>
        <a:bodyPr/>
        <a:lstStyle/>
        <a:p>
          <a:endParaRPr lang="zh-TW" altLang="en-US"/>
        </a:p>
      </dgm:t>
    </dgm:pt>
    <dgm:pt modelId="{3167249F-6F1A-43B4-96D5-BF285F27D055}" type="pres">
      <dgm:prSet presAssocID="{B1965925-914C-4A2D-82D8-BACEA45B33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081FE2-BF2E-4037-85FA-55C8FE98E447}" type="pres">
      <dgm:prSet presAssocID="{C6C3B122-5393-46C1-BB18-EEF0559262DC}" presName="node" presStyleLbl="node1" presStyleIdx="0" presStyleCnt="5" custScaleX="90314" custScaleY="59609" custRadScaleRad="102211" custRadScaleInc="815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5E495D-44D4-4523-8774-949A870EA742}" type="pres">
      <dgm:prSet presAssocID="{C6C3B122-5393-46C1-BB18-EEF0559262DC}" presName="spNode" presStyleCnt="0"/>
      <dgm:spPr/>
    </dgm:pt>
    <dgm:pt modelId="{F294D6FB-A665-4011-A139-C80D13B5405A}" type="pres">
      <dgm:prSet presAssocID="{80921380-5E58-46B8-A225-8B48BA5FC717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292D7706-B61A-452C-8F0D-7E10B457F365}" type="pres">
      <dgm:prSet presAssocID="{B66A6316-9CB6-4CA2-82D8-B41B3C8DE1DA}" presName="node" presStyleLbl="node1" presStyleIdx="1" presStyleCnt="5" custScaleX="70941" custScaleY="69217" custRadScaleRad="132391" custRadScaleInc="424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AEEBD8-275C-4D76-8033-F73F4D116376}" type="pres">
      <dgm:prSet presAssocID="{B66A6316-9CB6-4CA2-82D8-B41B3C8DE1DA}" presName="spNode" presStyleCnt="0"/>
      <dgm:spPr/>
    </dgm:pt>
    <dgm:pt modelId="{682BCB84-9F2D-4FF1-93FC-48029AB9668B}" type="pres">
      <dgm:prSet presAssocID="{A7012F0E-3E62-4F12-83DB-E9BE5D400426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E78F78A6-0F91-435B-A3F7-C3FCBF073419}" type="pres">
      <dgm:prSet presAssocID="{8A885E90-E13A-4997-AA2F-3DC398C8F166}" presName="node" presStyleLbl="node1" presStyleIdx="2" presStyleCnt="5" custRadScaleRad="129194" custRadScaleInc="-767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E5AC37-52E3-460A-9422-5C140F68CF95}" type="pres">
      <dgm:prSet presAssocID="{8A885E90-E13A-4997-AA2F-3DC398C8F166}" presName="spNode" presStyleCnt="0"/>
      <dgm:spPr/>
    </dgm:pt>
    <dgm:pt modelId="{0E4CEDBE-0147-427D-981D-7BF13C1F585E}" type="pres">
      <dgm:prSet presAssocID="{54EDFE24-9511-41FA-8887-D37CEADDA5A3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924C5443-574C-4791-951B-19E49CB12D43}" type="pres">
      <dgm:prSet presAssocID="{696B24D5-631B-45BC-A70E-FD3973614B5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17F95A-4072-4B2C-850A-2FDA797F35B5}" type="pres">
      <dgm:prSet presAssocID="{696B24D5-631B-45BC-A70E-FD3973614B53}" presName="spNode" presStyleCnt="0"/>
      <dgm:spPr/>
    </dgm:pt>
    <dgm:pt modelId="{04190E01-BD13-4D20-B1D5-837EC97D2C22}" type="pres">
      <dgm:prSet presAssocID="{80BCBAED-3A6D-4B64-A032-7181C405CE13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0F747E0B-F503-4FC8-8401-BB2718095280}" type="pres">
      <dgm:prSet presAssocID="{0E80F5E0-54BC-4AC8-9F77-ECB99B25F8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153B98-2C58-4C9A-8471-938B1DE86E82}" type="pres">
      <dgm:prSet presAssocID="{0E80F5E0-54BC-4AC8-9F77-ECB99B25F8CB}" presName="spNode" presStyleCnt="0"/>
      <dgm:spPr/>
    </dgm:pt>
    <dgm:pt modelId="{069C3498-387B-4B75-8EB0-BAD7D4FD8571}" type="pres">
      <dgm:prSet presAssocID="{2801690B-50B2-4E79-956A-CC04D0759578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479A4712-4243-49D9-9EF6-911A000CB7C9}" type="presOf" srcId="{80921380-5E58-46B8-A225-8B48BA5FC717}" destId="{F294D6FB-A665-4011-A139-C80D13B5405A}" srcOrd="0" destOrd="0" presId="urn:microsoft.com/office/officeart/2005/8/layout/cycle6"/>
    <dgm:cxn modelId="{F13D3204-6294-424E-A06B-BA087770F0EA}" type="presOf" srcId="{C6C3B122-5393-46C1-BB18-EEF0559262DC}" destId="{AA081FE2-BF2E-4037-85FA-55C8FE98E447}" srcOrd="0" destOrd="0" presId="urn:microsoft.com/office/officeart/2005/8/layout/cycle6"/>
    <dgm:cxn modelId="{1E85C76A-0BCD-4939-940A-BA9284DD19D5}" type="presOf" srcId="{696B24D5-631B-45BC-A70E-FD3973614B53}" destId="{924C5443-574C-4791-951B-19E49CB12D43}" srcOrd="0" destOrd="0" presId="urn:microsoft.com/office/officeart/2005/8/layout/cycle6"/>
    <dgm:cxn modelId="{950B4420-D9FD-4AE4-A3C9-B3D0006708D5}" srcId="{B1965925-914C-4A2D-82D8-BACEA45B33E0}" destId="{C6C3B122-5393-46C1-BB18-EEF0559262DC}" srcOrd="0" destOrd="0" parTransId="{1AF8D9A1-A5E9-4442-B76C-70EC4BBEB710}" sibTransId="{80921380-5E58-46B8-A225-8B48BA5FC717}"/>
    <dgm:cxn modelId="{509F99FA-08D4-4C2B-A174-D35E6EE6D042}" type="presOf" srcId="{54EDFE24-9511-41FA-8887-D37CEADDA5A3}" destId="{0E4CEDBE-0147-427D-981D-7BF13C1F585E}" srcOrd="0" destOrd="0" presId="urn:microsoft.com/office/officeart/2005/8/layout/cycle6"/>
    <dgm:cxn modelId="{F39D8415-585A-4688-B1B6-A818A9133D4A}" type="presOf" srcId="{A7012F0E-3E62-4F12-83DB-E9BE5D400426}" destId="{682BCB84-9F2D-4FF1-93FC-48029AB9668B}" srcOrd="0" destOrd="0" presId="urn:microsoft.com/office/officeart/2005/8/layout/cycle6"/>
    <dgm:cxn modelId="{042FFBAA-33FF-4562-AA49-AA12AA325F65}" srcId="{B1965925-914C-4A2D-82D8-BACEA45B33E0}" destId="{696B24D5-631B-45BC-A70E-FD3973614B53}" srcOrd="3" destOrd="0" parTransId="{A7173D0E-BDE9-4AC6-BF5A-265962162AC6}" sibTransId="{80BCBAED-3A6D-4B64-A032-7181C405CE13}"/>
    <dgm:cxn modelId="{50BADC02-1DBC-49D6-865A-A55F92579A88}" type="presOf" srcId="{80BCBAED-3A6D-4B64-A032-7181C405CE13}" destId="{04190E01-BD13-4D20-B1D5-837EC97D2C22}" srcOrd="0" destOrd="0" presId="urn:microsoft.com/office/officeart/2005/8/layout/cycle6"/>
    <dgm:cxn modelId="{D8E0ECDE-7795-49CB-84B2-01B856C231CD}" type="presOf" srcId="{0E80F5E0-54BC-4AC8-9F77-ECB99B25F8CB}" destId="{0F747E0B-F503-4FC8-8401-BB2718095280}" srcOrd="0" destOrd="0" presId="urn:microsoft.com/office/officeart/2005/8/layout/cycle6"/>
    <dgm:cxn modelId="{D490291C-D47C-4C5E-B515-753E72CCE2E2}" type="presOf" srcId="{B1965925-914C-4A2D-82D8-BACEA45B33E0}" destId="{3167249F-6F1A-43B4-96D5-BF285F27D055}" srcOrd="0" destOrd="0" presId="urn:microsoft.com/office/officeart/2005/8/layout/cycle6"/>
    <dgm:cxn modelId="{B92917F3-2ADD-4DC6-AB33-B042A3A7298C}" srcId="{B1965925-914C-4A2D-82D8-BACEA45B33E0}" destId="{B66A6316-9CB6-4CA2-82D8-B41B3C8DE1DA}" srcOrd="1" destOrd="0" parTransId="{B0D4EC85-C728-4789-949D-408978AAECD3}" sibTransId="{A7012F0E-3E62-4F12-83DB-E9BE5D400426}"/>
    <dgm:cxn modelId="{88519F0E-45B9-4942-BD19-0D6D61288D07}" type="presOf" srcId="{B66A6316-9CB6-4CA2-82D8-B41B3C8DE1DA}" destId="{292D7706-B61A-452C-8F0D-7E10B457F365}" srcOrd="0" destOrd="0" presId="urn:microsoft.com/office/officeart/2005/8/layout/cycle6"/>
    <dgm:cxn modelId="{B0CAAF71-2E84-4BDD-A499-3FA7193B09C6}" srcId="{B1965925-914C-4A2D-82D8-BACEA45B33E0}" destId="{8A885E90-E13A-4997-AA2F-3DC398C8F166}" srcOrd="2" destOrd="0" parTransId="{8A2F3681-EB72-41DE-A279-96A65BA95410}" sibTransId="{54EDFE24-9511-41FA-8887-D37CEADDA5A3}"/>
    <dgm:cxn modelId="{477DAB91-88B0-43DA-9201-6B496747F84D}" type="presOf" srcId="{8A885E90-E13A-4997-AA2F-3DC398C8F166}" destId="{E78F78A6-0F91-435B-A3F7-C3FCBF073419}" srcOrd="0" destOrd="0" presId="urn:microsoft.com/office/officeart/2005/8/layout/cycle6"/>
    <dgm:cxn modelId="{A88357BC-9AEC-4821-ACF5-F79B12E2CD7F}" srcId="{B1965925-914C-4A2D-82D8-BACEA45B33E0}" destId="{0E80F5E0-54BC-4AC8-9F77-ECB99B25F8CB}" srcOrd="4" destOrd="0" parTransId="{0F8FB096-91D0-4ADC-80C8-43BFED82D897}" sibTransId="{2801690B-50B2-4E79-956A-CC04D0759578}"/>
    <dgm:cxn modelId="{B0FC2DE8-B8DD-41E9-AD4B-6CACCA8D7E42}" type="presOf" srcId="{2801690B-50B2-4E79-956A-CC04D0759578}" destId="{069C3498-387B-4B75-8EB0-BAD7D4FD8571}" srcOrd="0" destOrd="0" presId="urn:microsoft.com/office/officeart/2005/8/layout/cycle6"/>
    <dgm:cxn modelId="{6E003D44-AD36-4466-8F6C-AF1E1219767A}" type="presParOf" srcId="{3167249F-6F1A-43B4-96D5-BF285F27D055}" destId="{AA081FE2-BF2E-4037-85FA-55C8FE98E447}" srcOrd="0" destOrd="0" presId="urn:microsoft.com/office/officeart/2005/8/layout/cycle6"/>
    <dgm:cxn modelId="{4E3FABD8-BD83-4AD1-9B3B-627867267D2C}" type="presParOf" srcId="{3167249F-6F1A-43B4-96D5-BF285F27D055}" destId="{775E495D-44D4-4523-8774-949A870EA742}" srcOrd="1" destOrd="0" presId="urn:microsoft.com/office/officeart/2005/8/layout/cycle6"/>
    <dgm:cxn modelId="{ADF8010F-FC2C-4722-A3FF-74D9C50B0B3B}" type="presParOf" srcId="{3167249F-6F1A-43B4-96D5-BF285F27D055}" destId="{F294D6FB-A665-4011-A139-C80D13B5405A}" srcOrd="2" destOrd="0" presId="urn:microsoft.com/office/officeart/2005/8/layout/cycle6"/>
    <dgm:cxn modelId="{8417613E-3152-439E-8C12-7EA258EF5D8F}" type="presParOf" srcId="{3167249F-6F1A-43B4-96D5-BF285F27D055}" destId="{292D7706-B61A-452C-8F0D-7E10B457F365}" srcOrd="3" destOrd="0" presId="urn:microsoft.com/office/officeart/2005/8/layout/cycle6"/>
    <dgm:cxn modelId="{194C5336-96E3-4497-A522-00D8BFF5DD5B}" type="presParOf" srcId="{3167249F-6F1A-43B4-96D5-BF285F27D055}" destId="{79AEEBD8-275C-4D76-8033-F73F4D116376}" srcOrd="4" destOrd="0" presId="urn:microsoft.com/office/officeart/2005/8/layout/cycle6"/>
    <dgm:cxn modelId="{7D906B2D-9D81-403B-8E19-EF941DEAAB0C}" type="presParOf" srcId="{3167249F-6F1A-43B4-96D5-BF285F27D055}" destId="{682BCB84-9F2D-4FF1-93FC-48029AB9668B}" srcOrd="5" destOrd="0" presId="urn:microsoft.com/office/officeart/2005/8/layout/cycle6"/>
    <dgm:cxn modelId="{2A02E0AF-BAF1-4707-9214-B06D5FFDC59A}" type="presParOf" srcId="{3167249F-6F1A-43B4-96D5-BF285F27D055}" destId="{E78F78A6-0F91-435B-A3F7-C3FCBF073419}" srcOrd="6" destOrd="0" presId="urn:microsoft.com/office/officeart/2005/8/layout/cycle6"/>
    <dgm:cxn modelId="{6F13A475-CC5D-43EB-9CB5-CF6C928B78EB}" type="presParOf" srcId="{3167249F-6F1A-43B4-96D5-BF285F27D055}" destId="{F6E5AC37-52E3-460A-9422-5C140F68CF95}" srcOrd="7" destOrd="0" presId="urn:microsoft.com/office/officeart/2005/8/layout/cycle6"/>
    <dgm:cxn modelId="{A70CC120-FF76-4FCD-ADE3-D95F934F045F}" type="presParOf" srcId="{3167249F-6F1A-43B4-96D5-BF285F27D055}" destId="{0E4CEDBE-0147-427D-981D-7BF13C1F585E}" srcOrd="8" destOrd="0" presId="urn:microsoft.com/office/officeart/2005/8/layout/cycle6"/>
    <dgm:cxn modelId="{05296DBC-450C-4B82-9621-1B000046551F}" type="presParOf" srcId="{3167249F-6F1A-43B4-96D5-BF285F27D055}" destId="{924C5443-574C-4791-951B-19E49CB12D43}" srcOrd="9" destOrd="0" presId="urn:microsoft.com/office/officeart/2005/8/layout/cycle6"/>
    <dgm:cxn modelId="{2F1A4B42-DE19-4FCE-BCDA-F0A12EF17E6F}" type="presParOf" srcId="{3167249F-6F1A-43B4-96D5-BF285F27D055}" destId="{9F17F95A-4072-4B2C-850A-2FDA797F35B5}" srcOrd="10" destOrd="0" presId="urn:microsoft.com/office/officeart/2005/8/layout/cycle6"/>
    <dgm:cxn modelId="{54B61966-5D6C-4B24-8FBB-D25A0D5785B9}" type="presParOf" srcId="{3167249F-6F1A-43B4-96D5-BF285F27D055}" destId="{04190E01-BD13-4D20-B1D5-837EC97D2C22}" srcOrd="11" destOrd="0" presId="urn:microsoft.com/office/officeart/2005/8/layout/cycle6"/>
    <dgm:cxn modelId="{AA549E6B-2784-4D6A-8E5D-E8EB17C00501}" type="presParOf" srcId="{3167249F-6F1A-43B4-96D5-BF285F27D055}" destId="{0F747E0B-F503-4FC8-8401-BB2718095280}" srcOrd="12" destOrd="0" presId="urn:microsoft.com/office/officeart/2005/8/layout/cycle6"/>
    <dgm:cxn modelId="{0AA89EFC-EADE-47E1-8543-237D5692A653}" type="presParOf" srcId="{3167249F-6F1A-43B4-96D5-BF285F27D055}" destId="{82153B98-2C58-4C9A-8471-938B1DE86E82}" srcOrd="13" destOrd="0" presId="urn:microsoft.com/office/officeart/2005/8/layout/cycle6"/>
    <dgm:cxn modelId="{29D44EEF-8A8F-454F-84F5-C810A736ED54}" type="presParOf" srcId="{3167249F-6F1A-43B4-96D5-BF285F27D055}" destId="{069C3498-387B-4B75-8EB0-BAD7D4FD857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965925-914C-4A2D-82D8-BACEA45B33E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6C3B122-5393-46C1-BB18-EEF0559262DC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聯誼</a:t>
          </a:r>
          <a:endParaRPr lang="zh-TW" altLang="en-US" dirty="0">
            <a:solidFill>
              <a:schemeClr val="tx1"/>
            </a:solidFill>
          </a:endParaRPr>
        </a:p>
      </dgm:t>
    </dgm:pt>
    <dgm:pt modelId="{1AF8D9A1-A5E9-4442-B76C-70EC4BBEB710}" type="parTrans" cxnId="{950B4420-D9FD-4AE4-A3C9-B3D0006708D5}">
      <dgm:prSet/>
      <dgm:spPr/>
      <dgm:t>
        <a:bodyPr/>
        <a:lstStyle/>
        <a:p>
          <a:endParaRPr lang="zh-TW" altLang="en-US"/>
        </a:p>
      </dgm:t>
    </dgm:pt>
    <dgm:pt modelId="{80921380-5E58-46B8-A225-8B48BA5FC717}" type="sibTrans" cxnId="{950B4420-D9FD-4AE4-A3C9-B3D0006708D5}">
      <dgm:prSet/>
      <dgm:spPr/>
      <dgm:t>
        <a:bodyPr/>
        <a:lstStyle/>
        <a:p>
          <a:endParaRPr lang="zh-TW" altLang="en-US"/>
        </a:p>
      </dgm:t>
    </dgm:pt>
    <dgm:pt modelId="{B66A6316-9CB6-4CA2-82D8-B41B3C8DE1DA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多元</a:t>
          </a:r>
          <a:endParaRPr lang="zh-TW" altLang="en-US" dirty="0">
            <a:solidFill>
              <a:schemeClr val="tx1"/>
            </a:solidFill>
          </a:endParaRPr>
        </a:p>
      </dgm:t>
    </dgm:pt>
    <dgm:pt modelId="{B0D4EC85-C728-4789-949D-408978AAECD3}" type="parTrans" cxnId="{B92917F3-2ADD-4DC6-AB33-B042A3A7298C}">
      <dgm:prSet/>
      <dgm:spPr/>
      <dgm:t>
        <a:bodyPr/>
        <a:lstStyle/>
        <a:p>
          <a:endParaRPr lang="zh-TW" altLang="en-US"/>
        </a:p>
      </dgm:t>
    </dgm:pt>
    <dgm:pt modelId="{A7012F0E-3E62-4F12-83DB-E9BE5D400426}" type="sibTrans" cxnId="{B92917F3-2ADD-4DC6-AB33-B042A3A7298C}">
      <dgm:prSet/>
      <dgm:spPr/>
      <dgm:t>
        <a:bodyPr/>
        <a:lstStyle/>
        <a:p>
          <a:endParaRPr lang="zh-TW" altLang="en-US"/>
        </a:p>
      </dgm:t>
    </dgm:pt>
    <dgm:pt modelId="{8A885E90-E13A-4997-AA2F-3DC398C8F166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服務</a:t>
          </a:r>
          <a:endParaRPr lang="zh-TW" altLang="en-US" dirty="0">
            <a:solidFill>
              <a:schemeClr val="tx1"/>
            </a:solidFill>
          </a:endParaRPr>
        </a:p>
      </dgm:t>
    </dgm:pt>
    <dgm:pt modelId="{8A2F3681-EB72-41DE-A279-96A65BA95410}" type="parTrans" cxnId="{B0CAAF71-2E84-4BDD-A499-3FA7193B09C6}">
      <dgm:prSet/>
      <dgm:spPr/>
      <dgm:t>
        <a:bodyPr/>
        <a:lstStyle/>
        <a:p>
          <a:endParaRPr lang="zh-TW" altLang="en-US"/>
        </a:p>
      </dgm:t>
    </dgm:pt>
    <dgm:pt modelId="{54EDFE24-9511-41FA-8887-D37CEADDA5A3}" type="sibTrans" cxnId="{B0CAAF71-2E84-4BDD-A499-3FA7193B09C6}">
      <dgm:prSet/>
      <dgm:spPr/>
      <dgm:t>
        <a:bodyPr/>
        <a:lstStyle/>
        <a:p>
          <a:endParaRPr lang="zh-TW" altLang="en-US"/>
        </a:p>
      </dgm:t>
    </dgm:pt>
    <dgm:pt modelId="{696B24D5-631B-45BC-A70E-FD3973614B53}">
      <dgm:prSet phldrT="[文字]"/>
      <dgm:spPr>
        <a:solidFill>
          <a:schemeClr val="bg1"/>
        </a:solidFill>
      </dgm:spPr>
      <dgm:t>
        <a:bodyPr/>
        <a:lstStyle/>
        <a:p>
          <a:endParaRPr lang="zh-TW" altLang="en-US" dirty="0">
            <a:solidFill>
              <a:schemeClr val="tx1"/>
            </a:solidFill>
          </a:endParaRPr>
        </a:p>
      </dgm:t>
    </dgm:pt>
    <dgm:pt modelId="{A7173D0E-BDE9-4AC6-BF5A-265962162AC6}" type="parTrans" cxnId="{042FFBAA-33FF-4562-AA49-AA12AA325F65}">
      <dgm:prSet/>
      <dgm:spPr/>
      <dgm:t>
        <a:bodyPr/>
        <a:lstStyle/>
        <a:p>
          <a:endParaRPr lang="zh-TW" altLang="en-US"/>
        </a:p>
      </dgm:t>
    </dgm:pt>
    <dgm:pt modelId="{80BCBAED-3A6D-4B64-A032-7181C405CE13}" type="sibTrans" cxnId="{042FFBAA-33FF-4562-AA49-AA12AA325F65}">
      <dgm:prSet/>
      <dgm:spPr/>
      <dgm:t>
        <a:bodyPr/>
        <a:lstStyle/>
        <a:p>
          <a:endParaRPr lang="zh-TW" altLang="en-US"/>
        </a:p>
      </dgm:t>
    </dgm:pt>
    <dgm:pt modelId="{0E80F5E0-54BC-4AC8-9F77-ECB99B25F8CB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3200" dirty="0" smtClean="0">
              <a:solidFill>
                <a:schemeClr val="tx1"/>
              </a:solidFill>
            </a:rPr>
            <a:t>正直</a:t>
          </a:r>
          <a:endParaRPr lang="zh-TW" altLang="en-US" sz="3200" dirty="0">
            <a:solidFill>
              <a:schemeClr val="tx1"/>
            </a:solidFill>
          </a:endParaRPr>
        </a:p>
      </dgm:t>
    </dgm:pt>
    <dgm:pt modelId="{0F8FB096-91D0-4ADC-80C8-43BFED82D897}" type="parTrans" cxnId="{A88357BC-9AEC-4821-ACF5-F79B12E2CD7F}">
      <dgm:prSet/>
      <dgm:spPr/>
      <dgm:t>
        <a:bodyPr/>
        <a:lstStyle/>
        <a:p>
          <a:endParaRPr lang="zh-TW" altLang="en-US"/>
        </a:p>
      </dgm:t>
    </dgm:pt>
    <dgm:pt modelId="{2801690B-50B2-4E79-956A-CC04D0759578}" type="sibTrans" cxnId="{A88357BC-9AEC-4821-ACF5-F79B12E2CD7F}">
      <dgm:prSet/>
      <dgm:spPr/>
      <dgm:t>
        <a:bodyPr/>
        <a:lstStyle/>
        <a:p>
          <a:endParaRPr lang="zh-TW" altLang="en-US"/>
        </a:p>
      </dgm:t>
    </dgm:pt>
    <dgm:pt modelId="{3167249F-6F1A-43B4-96D5-BF285F27D055}" type="pres">
      <dgm:prSet presAssocID="{B1965925-914C-4A2D-82D8-BACEA45B33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081FE2-BF2E-4037-85FA-55C8FE98E447}" type="pres">
      <dgm:prSet presAssocID="{C6C3B122-5393-46C1-BB18-EEF0559262DC}" presName="node" presStyleLbl="node1" presStyleIdx="0" presStyleCnt="5" custScaleY="637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5E495D-44D4-4523-8774-949A870EA742}" type="pres">
      <dgm:prSet presAssocID="{C6C3B122-5393-46C1-BB18-EEF0559262DC}" presName="spNode" presStyleCnt="0"/>
      <dgm:spPr/>
    </dgm:pt>
    <dgm:pt modelId="{F294D6FB-A665-4011-A139-C80D13B5405A}" type="pres">
      <dgm:prSet presAssocID="{80921380-5E58-46B8-A225-8B48BA5FC717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292D7706-B61A-452C-8F0D-7E10B457F365}" type="pres">
      <dgm:prSet presAssocID="{B66A6316-9CB6-4CA2-82D8-B41B3C8DE1DA}" presName="node" presStyleLbl="node1" presStyleIdx="1" presStyleCnt="5" custScaleX="83819" custScaleY="59027" custRadScaleRad="121877" custRadScaleInc="-855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AEEBD8-275C-4D76-8033-F73F4D116376}" type="pres">
      <dgm:prSet presAssocID="{B66A6316-9CB6-4CA2-82D8-B41B3C8DE1DA}" presName="spNode" presStyleCnt="0"/>
      <dgm:spPr/>
    </dgm:pt>
    <dgm:pt modelId="{682BCB84-9F2D-4FF1-93FC-48029AB9668B}" type="pres">
      <dgm:prSet presAssocID="{A7012F0E-3E62-4F12-83DB-E9BE5D400426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E78F78A6-0F91-435B-A3F7-C3FCBF073419}" type="pres">
      <dgm:prSet presAssocID="{8A885E90-E13A-4997-AA2F-3DC398C8F166}" presName="node" presStyleLbl="node1" presStyleIdx="2" presStyleCnt="5" custScaleX="76021" custScaleY="74101" custRadScaleRad="141732" custRadScaleInc="-2524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E5AC37-52E3-460A-9422-5C140F68CF95}" type="pres">
      <dgm:prSet presAssocID="{8A885E90-E13A-4997-AA2F-3DC398C8F166}" presName="spNode" presStyleCnt="0"/>
      <dgm:spPr/>
    </dgm:pt>
    <dgm:pt modelId="{0E4CEDBE-0147-427D-981D-7BF13C1F585E}" type="pres">
      <dgm:prSet presAssocID="{54EDFE24-9511-41FA-8887-D37CEADDA5A3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924C5443-574C-4791-951B-19E49CB12D43}" type="pres">
      <dgm:prSet presAssocID="{696B24D5-631B-45BC-A70E-FD3973614B5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17F95A-4072-4B2C-850A-2FDA797F35B5}" type="pres">
      <dgm:prSet presAssocID="{696B24D5-631B-45BC-A70E-FD3973614B53}" presName="spNode" presStyleCnt="0"/>
      <dgm:spPr/>
    </dgm:pt>
    <dgm:pt modelId="{04190E01-BD13-4D20-B1D5-837EC97D2C22}" type="pres">
      <dgm:prSet presAssocID="{80BCBAED-3A6D-4B64-A032-7181C405CE13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0F747E0B-F503-4FC8-8401-BB2718095280}" type="pres">
      <dgm:prSet presAssocID="{0E80F5E0-54BC-4AC8-9F77-ECB99B25F8CB}" presName="node" presStyleLbl="node1" presStyleIdx="4" presStyleCnt="5" custScaleX="121378" custScaleY="118635" custRadScaleRad="151594" custRadScaleInc="784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153B98-2C58-4C9A-8471-938B1DE86E82}" type="pres">
      <dgm:prSet presAssocID="{0E80F5E0-54BC-4AC8-9F77-ECB99B25F8CB}" presName="spNode" presStyleCnt="0"/>
      <dgm:spPr/>
    </dgm:pt>
    <dgm:pt modelId="{069C3498-387B-4B75-8EB0-BAD7D4FD8571}" type="pres">
      <dgm:prSet presAssocID="{2801690B-50B2-4E79-956A-CC04D0759578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E23AE20B-3F75-4358-B5AA-51D66D6B6687}" type="presOf" srcId="{54EDFE24-9511-41FA-8887-D37CEADDA5A3}" destId="{0E4CEDBE-0147-427D-981D-7BF13C1F585E}" srcOrd="0" destOrd="0" presId="urn:microsoft.com/office/officeart/2005/8/layout/cycle6"/>
    <dgm:cxn modelId="{950B4420-D9FD-4AE4-A3C9-B3D0006708D5}" srcId="{B1965925-914C-4A2D-82D8-BACEA45B33E0}" destId="{C6C3B122-5393-46C1-BB18-EEF0559262DC}" srcOrd="0" destOrd="0" parTransId="{1AF8D9A1-A5E9-4442-B76C-70EC4BBEB710}" sibTransId="{80921380-5E58-46B8-A225-8B48BA5FC717}"/>
    <dgm:cxn modelId="{44DD7E2B-C20F-4675-AF97-F660FB7DB28E}" type="presOf" srcId="{80BCBAED-3A6D-4B64-A032-7181C405CE13}" destId="{04190E01-BD13-4D20-B1D5-837EC97D2C22}" srcOrd="0" destOrd="0" presId="urn:microsoft.com/office/officeart/2005/8/layout/cycle6"/>
    <dgm:cxn modelId="{82AABE72-4850-4932-B2DB-5586822B58B5}" type="presOf" srcId="{C6C3B122-5393-46C1-BB18-EEF0559262DC}" destId="{AA081FE2-BF2E-4037-85FA-55C8FE98E447}" srcOrd="0" destOrd="0" presId="urn:microsoft.com/office/officeart/2005/8/layout/cycle6"/>
    <dgm:cxn modelId="{43BD7F10-70C9-4940-BE57-EBD92AD3D301}" type="presOf" srcId="{B66A6316-9CB6-4CA2-82D8-B41B3C8DE1DA}" destId="{292D7706-B61A-452C-8F0D-7E10B457F365}" srcOrd="0" destOrd="0" presId="urn:microsoft.com/office/officeart/2005/8/layout/cycle6"/>
    <dgm:cxn modelId="{042FFBAA-33FF-4562-AA49-AA12AA325F65}" srcId="{B1965925-914C-4A2D-82D8-BACEA45B33E0}" destId="{696B24D5-631B-45BC-A70E-FD3973614B53}" srcOrd="3" destOrd="0" parTransId="{A7173D0E-BDE9-4AC6-BF5A-265962162AC6}" sibTransId="{80BCBAED-3A6D-4B64-A032-7181C405CE13}"/>
    <dgm:cxn modelId="{5E90AA5A-1CD2-4D8E-B20F-D7C8065EF0A3}" type="presOf" srcId="{696B24D5-631B-45BC-A70E-FD3973614B53}" destId="{924C5443-574C-4791-951B-19E49CB12D43}" srcOrd="0" destOrd="0" presId="urn:microsoft.com/office/officeart/2005/8/layout/cycle6"/>
    <dgm:cxn modelId="{C6FC2C01-30FD-4A59-8C4E-0CD4BA7F0924}" type="presOf" srcId="{A7012F0E-3E62-4F12-83DB-E9BE5D400426}" destId="{682BCB84-9F2D-4FF1-93FC-48029AB9668B}" srcOrd="0" destOrd="0" presId="urn:microsoft.com/office/officeart/2005/8/layout/cycle6"/>
    <dgm:cxn modelId="{10405F84-A006-4147-8174-EF0C1B74C289}" type="presOf" srcId="{8A885E90-E13A-4997-AA2F-3DC398C8F166}" destId="{E78F78A6-0F91-435B-A3F7-C3FCBF073419}" srcOrd="0" destOrd="0" presId="urn:microsoft.com/office/officeart/2005/8/layout/cycle6"/>
    <dgm:cxn modelId="{B92917F3-2ADD-4DC6-AB33-B042A3A7298C}" srcId="{B1965925-914C-4A2D-82D8-BACEA45B33E0}" destId="{B66A6316-9CB6-4CA2-82D8-B41B3C8DE1DA}" srcOrd="1" destOrd="0" parTransId="{B0D4EC85-C728-4789-949D-408978AAECD3}" sibTransId="{A7012F0E-3E62-4F12-83DB-E9BE5D400426}"/>
    <dgm:cxn modelId="{E1CCEA88-50D3-4A79-B628-0669509BA1D6}" type="presOf" srcId="{2801690B-50B2-4E79-956A-CC04D0759578}" destId="{069C3498-387B-4B75-8EB0-BAD7D4FD8571}" srcOrd="0" destOrd="0" presId="urn:microsoft.com/office/officeart/2005/8/layout/cycle6"/>
    <dgm:cxn modelId="{B0CAAF71-2E84-4BDD-A499-3FA7193B09C6}" srcId="{B1965925-914C-4A2D-82D8-BACEA45B33E0}" destId="{8A885E90-E13A-4997-AA2F-3DC398C8F166}" srcOrd="2" destOrd="0" parTransId="{8A2F3681-EB72-41DE-A279-96A65BA95410}" sibTransId="{54EDFE24-9511-41FA-8887-D37CEADDA5A3}"/>
    <dgm:cxn modelId="{0E0B2C20-EEE8-4A8D-9825-8D512880BD79}" type="presOf" srcId="{B1965925-914C-4A2D-82D8-BACEA45B33E0}" destId="{3167249F-6F1A-43B4-96D5-BF285F27D055}" srcOrd="0" destOrd="0" presId="urn:microsoft.com/office/officeart/2005/8/layout/cycle6"/>
    <dgm:cxn modelId="{A88357BC-9AEC-4821-ACF5-F79B12E2CD7F}" srcId="{B1965925-914C-4A2D-82D8-BACEA45B33E0}" destId="{0E80F5E0-54BC-4AC8-9F77-ECB99B25F8CB}" srcOrd="4" destOrd="0" parTransId="{0F8FB096-91D0-4ADC-80C8-43BFED82D897}" sibTransId="{2801690B-50B2-4E79-956A-CC04D0759578}"/>
    <dgm:cxn modelId="{9D29843C-A8DB-4F4F-BD8C-276C35372C98}" type="presOf" srcId="{80921380-5E58-46B8-A225-8B48BA5FC717}" destId="{F294D6FB-A665-4011-A139-C80D13B5405A}" srcOrd="0" destOrd="0" presId="urn:microsoft.com/office/officeart/2005/8/layout/cycle6"/>
    <dgm:cxn modelId="{812217A6-E066-4E2B-9893-E2A8FA878090}" type="presOf" srcId="{0E80F5E0-54BC-4AC8-9F77-ECB99B25F8CB}" destId="{0F747E0B-F503-4FC8-8401-BB2718095280}" srcOrd="0" destOrd="0" presId="urn:microsoft.com/office/officeart/2005/8/layout/cycle6"/>
    <dgm:cxn modelId="{1CA2ED6D-700F-4700-98DF-4AB8371CBB8F}" type="presParOf" srcId="{3167249F-6F1A-43B4-96D5-BF285F27D055}" destId="{AA081FE2-BF2E-4037-85FA-55C8FE98E447}" srcOrd="0" destOrd="0" presId="urn:microsoft.com/office/officeart/2005/8/layout/cycle6"/>
    <dgm:cxn modelId="{3260C9ED-C11F-415F-A614-381607798973}" type="presParOf" srcId="{3167249F-6F1A-43B4-96D5-BF285F27D055}" destId="{775E495D-44D4-4523-8774-949A870EA742}" srcOrd="1" destOrd="0" presId="urn:microsoft.com/office/officeart/2005/8/layout/cycle6"/>
    <dgm:cxn modelId="{354B8196-421D-42AD-9299-45CFFC088B16}" type="presParOf" srcId="{3167249F-6F1A-43B4-96D5-BF285F27D055}" destId="{F294D6FB-A665-4011-A139-C80D13B5405A}" srcOrd="2" destOrd="0" presId="urn:microsoft.com/office/officeart/2005/8/layout/cycle6"/>
    <dgm:cxn modelId="{3B450133-D5F5-4FB1-ABD0-CAF94593E8FD}" type="presParOf" srcId="{3167249F-6F1A-43B4-96D5-BF285F27D055}" destId="{292D7706-B61A-452C-8F0D-7E10B457F365}" srcOrd="3" destOrd="0" presId="urn:microsoft.com/office/officeart/2005/8/layout/cycle6"/>
    <dgm:cxn modelId="{072D4FEF-4C7C-4A5D-AD93-FBC6E7140C4E}" type="presParOf" srcId="{3167249F-6F1A-43B4-96D5-BF285F27D055}" destId="{79AEEBD8-275C-4D76-8033-F73F4D116376}" srcOrd="4" destOrd="0" presId="urn:microsoft.com/office/officeart/2005/8/layout/cycle6"/>
    <dgm:cxn modelId="{5965DCCD-FFDD-4C3C-AB00-213D314C688E}" type="presParOf" srcId="{3167249F-6F1A-43B4-96D5-BF285F27D055}" destId="{682BCB84-9F2D-4FF1-93FC-48029AB9668B}" srcOrd="5" destOrd="0" presId="urn:microsoft.com/office/officeart/2005/8/layout/cycle6"/>
    <dgm:cxn modelId="{2BE33B31-96D7-460B-A1C4-B7EB78F9DCED}" type="presParOf" srcId="{3167249F-6F1A-43B4-96D5-BF285F27D055}" destId="{E78F78A6-0F91-435B-A3F7-C3FCBF073419}" srcOrd="6" destOrd="0" presId="urn:microsoft.com/office/officeart/2005/8/layout/cycle6"/>
    <dgm:cxn modelId="{FD69C338-71C0-46B2-9A5C-A0A5A04D020F}" type="presParOf" srcId="{3167249F-6F1A-43B4-96D5-BF285F27D055}" destId="{F6E5AC37-52E3-460A-9422-5C140F68CF95}" srcOrd="7" destOrd="0" presId="urn:microsoft.com/office/officeart/2005/8/layout/cycle6"/>
    <dgm:cxn modelId="{7DA18E61-C9F2-4999-BE7B-DF15AC40E4AB}" type="presParOf" srcId="{3167249F-6F1A-43B4-96D5-BF285F27D055}" destId="{0E4CEDBE-0147-427D-981D-7BF13C1F585E}" srcOrd="8" destOrd="0" presId="urn:microsoft.com/office/officeart/2005/8/layout/cycle6"/>
    <dgm:cxn modelId="{C074053E-1CB3-4D98-BD43-5158D4CB693F}" type="presParOf" srcId="{3167249F-6F1A-43B4-96D5-BF285F27D055}" destId="{924C5443-574C-4791-951B-19E49CB12D43}" srcOrd="9" destOrd="0" presId="urn:microsoft.com/office/officeart/2005/8/layout/cycle6"/>
    <dgm:cxn modelId="{655E9AB9-EBDF-45D0-A55E-DA1ECAE6A9AA}" type="presParOf" srcId="{3167249F-6F1A-43B4-96D5-BF285F27D055}" destId="{9F17F95A-4072-4B2C-850A-2FDA797F35B5}" srcOrd="10" destOrd="0" presId="urn:microsoft.com/office/officeart/2005/8/layout/cycle6"/>
    <dgm:cxn modelId="{80C30507-76D9-4D82-A0B7-BD99E2E0F3A3}" type="presParOf" srcId="{3167249F-6F1A-43B4-96D5-BF285F27D055}" destId="{04190E01-BD13-4D20-B1D5-837EC97D2C22}" srcOrd="11" destOrd="0" presId="urn:microsoft.com/office/officeart/2005/8/layout/cycle6"/>
    <dgm:cxn modelId="{6DFD2C73-1345-4437-86F4-B04DE629D0E8}" type="presParOf" srcId="{3167249F-6F1A-43B4-96D5-BF285F27D055}" destId="{0F747E0B-F503-4FC8-8401-BB2718095280}" srcOrd="12" destOrd="0" presId="urn:microsoft.com/office/officeart/2005/8/layout/cycle6"/>
    <dgm:cxn modelId="{2EA0517F-419F-4E28-8EB1-1CA51A702A50}" type="presParOf" srcId="{3167249F-6F1A-43B4-96D5-BF285F27D055}" destId="{82153B98-2C58-4C9A-8471-938B1DE86E82}" srcOrd="13" destOrd="0" presId="urn:microsoft.com/office/officeart/2005/8/layout/cycle6"/>
    <dgm:cxn modelId="{802FD1CC-EE0E-4470-B3EA-A4CD8D78EC49}" type="presParOf" srcId="{3167249F-6F1A-43B4-96D5-BF285F27D055}" destId="{069C3498-387B-4B75-8EB0-BAD7D4FD857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65925-914C-4A2D-82D8-BACEA45B33E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6C3B122-5393-46C1-BB18-EEF0559262DC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聯誼</a:t>
          </a:r>
          <a:endParaRPr lang="zh-TW" altLang="en-US" dirty="0">
            <a:solidFill>
              <a:schemeClr val="tx1"/>
            </a:solidFill>
          </a:endParaRPr>
        </a:p>
      </dgm:t>
    </dgm:pt>
    <dgm:pt modelId="{1AF8D9A1-A5E9-4442-B76C-70EC4BBEB710}" type="parTrans" cxnId="{950B4420-D9FD-4AE4-A3C9-B3D0006708D5}">
      <dgm:prSet/>
      <dgm:spPr/>
      <dgm:t>
        <a:bodyPr/>
        <a:lstStyle/>
        <a:p>
          <a:endParaRPr lang="zh-TW" altLang="en-US"/>
        </a:p>
      </dgm:t>
    </dgm:pt>
    <dgm:pt modelId="{80921380-5E58-46B8-A225-8B48BA5FC717}" type="sibTrans" cxnId="{950B4420-D9FD-4AE4-A3C9-B3D0006708D5}">
      <dgm:prSet/>
      <dgm:spPr/>
      <dgm:t>
        <a:bodyPr/>
        <a:lstStyle/>
        <a:p>
          <a:endParaRPr lang="zh-TW" altLang="en-US"/>
        </a:p>
      </dgm:t>
    </dgm:pt>
    <dgm:pt modelId="{B66A6316-9CB6-4CA2-82D8-B41B3C8DE1DA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多元</a:t>
          </a:r>
          <a:endParaRPr lang="zh-TW" altLang="en-US" dirty="0">
            <a:solidFill>
              <a:schemeClr val="tx1"/>
            </a:solidFill>
          </a:endParaRPr>
        </a:p>
      </dgm:t>
    </dgm:pt>
    <dgm:pt modelId="{B0D4EC85-C728-4789-949D-408978AAECD3}" type="parTrans" cxnId="{B92917F3-2ADD-4DC6-AB33-B042A3A7298C}">
      <dgm:prSet/>
      <dgm:spPr/>
      <dgm:t>
        <a:bodyPr/>
        <a:lstStyle/>
        <a:p>
          <a:endParaRPr lang="zh-TW" altLang="en-US"/>
        </a:p>
      </dgm:t>
    </dgm:pt>
    <dgm:pt modelId="{A7012F0E-3E62-4F12-83DB-E9BE5D400426}" type="sibTrans" cxnId="{B92917F3-2ADD-4DC6-AB33-B042A3A7298C}">
      <dgm:prSet/>
      <dgm:spPr/>
      <dgm:t>
        <a:bodyPr/>
        <a:lstStyle/>
        <a:p>
          <a:endParaRPr lang="zh-TW" altLang="en-US"/>
        </a:p>
      </dgm:t>
    </dgm:pt>
    <dgm:pt modelId="{8A885E90-E13A-4997-AA2F-3DC398C8F166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服務</a:t>
          </a:r>
          <a:endParaRPr lang="zh-TW" altLang="en-US" dirty="0">
            <a:solidFill>
              <a:schemeClr val="tx1"/>
            </a:solidFill>
          </a:endParaRPr>
        </a:p>
      </dgm:t>
    </dgm:pt>
    <dgm:pt modelId="{8A2F3681-EB72-41DE-A279-96A65BA95410}" type="parTrans" cxnId="{B0CAAF71-2E84-4BDD-A499-3FA7193B09C6}">
      <dgm:prSet/>
      <dgm:spPr/>
      <dgm:t>
        <a:bodyPr/>
        <a:lstStyle/>
        <a:p>
          <a:endParaRPr lang="zh-TW" altLang="en-US"/>
        </a:p>
      </dgm:t>
    </dgm:pt>
    <dgm:pt modelId="{54EDFE24-9511-41FA-8887-D37CEADDA5A3}" type="sibTrans" cxnId="{B0CAAF71-2E84-4BDD-A499-3FA7193B09C6}">
      <dgm:prSet/>
      <dgm:spPr/>
      <dgm:t>
        <a:bodyPr/>
        <a:lstStyle/>
        <a:p>
          <a:endParaRPr lang="zh-TW" altLang="en-US"/>
        </a:p>
      </dgm:t>
    </dgm:pt>
    <dgm:pt modelId="{696B24D5-631B-45BC-A70E-FD3973614B53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3200" dirty="0" smtClean="0">
              <a:solidFill>
                <a:schemeClr val="tx1"/>
              </a:solidFill>
            </a:rPr>
            <a:t>領導</a:t>
          </a:r>
          <a:endParaRPr lang="zh-TW" altLang="en-US" sz="3200" dirty="0">
            <a:solidFill>
              <a:schemeClr val="tx1"/>
            </a:solidFill>
          </a:endParaRPr>
        </a:p>
      </dgm:t>
    </dgm:pt>
    <dgm:pt modelId="{A7173D0E-BDE9-4AC6-BF5A-265962162AC6}" type="parTrans" cxnId="{042FFBAA-33FF-4562-AA49-AA12AA325F65}">
      <dgm:prSet/>
      <dgm:spPr/>
      <dgm:t>
        <a:bodyPr/>
        <a:lstStyle/>
        <a:p>
          <a:endParaRPr lang="zh-TW" altLang="en-US"/>
        </a:p>
      </dgm:t>
    </dgm:pt>
    <dgm:pt modelId="{80BCBAED-3A6D-4B64-A032-7181C405CE13}" type="sibTrans" cxnId="{042FFBAA-33FF-4562-AA49-AA12AA325F65}">
      <dgm:prSet/>
      <dgm:spPr/>
      <dgm:t>
        <a:bodyPr/>
        <a:lstStyle/>
        <a:p>
          <a:endParaRPr lang="zh-TW" altLang="en-US"/>
        </a:p>
      </dgm:t>
    </dgm:pt>
    <dgm:pt modelId="{0E80F5E0-54BC-4AC8-9F77-ECB99B25F8CB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正直</a:t>
          </a:r>
          <a:endParaRPr lang="zh-TW" altLang="en-US" dirty="0">
            <a:solidFill>
              <a:schemeClr val="tx1"/>
            </a:solidFill>
          </a:endParaRPr>
        </a:p>
      </dgm:t>
    </dgm:pt>
    <dgm:pt modelId="{0F8FB096-91D0-4ADC-80C8-43BFED82D897}" type="parTrans" cxnId="{A88357BC-9AEC-4821-ACF5-F79B12E2CD7F}">
      <dgm:prSet/>
      <dgm:spPr/>
      <dgm:t>
        <a:bodyPr/>
        <a:lstStyle/>
        <a:p>
          <a:endParaRPr lang="zh-TW" altLang="en-US"/>
        </a:p>
      </dgm:t>
    </dgm:pt>
    <dgm:pt modelId="{2801690B-50B2-4E79-956A-CC04D0759578}" type="sibTrans" cxnId="{A88357BC-9AEC-4821-ACF5-F79B12E2CD7F}">
      <dgm:prSet/>
      <dgm:spPr/>
      <dgm:t>
        <a:bodyPr/>
        <a:lstStyle/>
        <a:p>
          <a:endParaRPr lang="zh-TW" altLang="en-US"/>
        </a:p>
      </dgm:t>
    </dgm:pt>
    <dgm:pt modelId="{3167249F-6F1A-43B4-96D5-BF285F27D055}" type="pres">
      <dgm:prSet presAssocID="{B1965925-914C-4A2D-82D8-BACEA45B33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081FE2-BF2E-4037-85FA-55C8FE98E447}" type="pres">
      <dgm:prSet presAssocID="{C6C3B122-5393-46C1-BB18-EEF0559262DC}" presName="node" presStyleLbl="node1" presStyleIdx="0" presStyleCnt="5" custScaleX="69196" custScaleY="48869" custRadScaleRad="104511" custRadScaleInc="780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5E495D-44D4-4523-8774-949A870EA742}" type="pres">
      <dgm:prSet presAssocID="{C6C3B122-5393-46C1-BB18-EEF0559262DC}" presName="spNode" presStyleCnt="0"/>
      <dgm:spPr/>
    </dgm:pt>
    <dgm:pt modelId="{F294D6FB-A665-4011-A139-C80D13B5405A}" type="pres">
      <dgm:prSet presAssocID="{80921380-5E58-46B8-A225-8B48BA5FC717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292D7706-B61A-452C-8F0D-7E10B457F365}" type="pres">
      <dgm:prSet presAssocID="{B66A6316-9CB6-4CA2-82D8-B41B3C8DE1DA}" presName="node" presStyleLbl="node1" presStyleIdx="1" presStyleCnt="5" custScaleX="74133" custScaleY="66478" custRadScaleRad="139604" custRadScaleInc="-401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AEEBD8-275C-4D76-8033-F73F4D116376}" type="pres">
      <dgm:prSet presAssocID="{B66A6316-9CB6-4CA2-82D8-B41B3C8DE1DA}" presName="spNode" presStyleCnt="0"/>
      <dgm:spPr/>
    </dgm:pt>
    <dgm:pt modelId="{682BCB84-9F2D-4FF1-93FC-48029AB9668B}" type="pres">
      <dgm:prSet presAssocID="{A7012F0E-3E62-4F12-83DB-E9BE5D400426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E78F78A6-0F91-435B-A3F7-C3FCBF073419}" type="pres">
      <dgm:prSet presAssocID="{8A885E90-E13A-4997-AA2F-3DC398C8F166}" presName="node" presStyleLbl="node1" presStyleIdx="2" presStyleCnt="5" custScaleX="79861" custScaleY="51748" custRadScaleRad="123379" custRadScaleInc="-1913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E5AC37-52E3-460A-9422-5C140F68CF95}" type="pres">
      <dgm:prSet presAssocID="{8A885E90-E13A-4997-AA2F-3DC398C8F166}" presName="spNode" presStyleCnt="0"/>
      <dgm:spPr/>
    </dgm:pt>
    <dgm:pt modelId="{0E4CEDBE-0147-427D-981D-7BF13C1F585E}" type="pres">
      <dgm:prSet presAssocID="{54EDFE24-9511-41FA-8887-D37CEADDA5A3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924C5443-574C-4791-951B-19E49CB12D43}" type="pres">
      <dgm:prSet presAssocID="{696B24D5-631B-45BC-A70E-FD3973614B53}" presName="node" presStyleLbl="node1" presStyleIdx="3" presStyleCnt="5" custRadScaleRad="20514" custRadScaleInc="6898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17F95A-4072-4B2C-850A-2FDA797F35B5}" type="pres">
      <dgm:prSet presAssocID="{696B24D5-631B-45BC-A70E-FD3973614B53}" presName="spNode" presStyleCnt="0"/>
      <dgm:spPr/>
    </dgm:pt>
    <dgm:pt modelId="{04190E01-BD13-4D20-B1D5-837EC97D2C22}" type="pres">
      <dgm:prSet presAssocID="{80BCBAED-3A6D-4B64-A032-7181C405CE13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0F747E0B-F503-4FC8-8401-BB2718095280}" type="pres">
      <dgm:prSet presAssocID="{0E80F5E0-54BC-4AC8-9F77-ECB99B25F8CB}" presName="node" presStyleLbl="node1" presStyleIdx="4" presStyleCnt="5" custScaleX="57819" custScaleY="66478" custRadScaleRad="111482" custRadScaleInc="1523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153B98-2C58-4C9A-8471-938B1DE86E82}" type="pres">
      <dgm:prSet presAssocID="{0E80F5E0-54BC-4AC8-9F77-ECB99B25F8CB}" presName="spNode" presStyleCnt="0"/>
      <dgm:spPr/>
    </dgm:pt>
    <dgm:pt modelId="{069C3498-387B-4B75-8EB0-BAD7D4FD8571}" type="pres">
      <dgm:prSet presAssocID="{2801690B-50B2-4E79-956A-CC04D0759578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6384647D-2D13-4B11-AFA3-17E9A2CFD4B3}" type="presOf" srcId="{C6C3B122-5393-46C1-BB18-EEF0559262DC}" destId="{AA081FE2-BF2E-4037-85FA-55C8FE98E447}" srcOrd="0" destOrd="0" presId="urn:microsoft.com/office/officeart/2005/8/layout/cycle6"/>
    <dgm:cxn modelId="{FB3872C5-A155-4E49-981C-E323DB787CEE}" type="presOf" srcId="{B1965925-914C-4A2D-82D8-BACEA45B33E0}" destId="{3167249F-6F1A-43B4-96D5-BF285F27D055}" srcOrd="0" destOrd="0" presId="urn:microsoft.com/office/officeart/2005/8/layout/cycle6"/>
    <dgm:cxn modelId="{B192FCB9-6D05-474B-B5AD-7023DA5FA86E}" type="presOf" srcId="{54EDFE24-9511-41FA-8887-D37CEADDA5A3}" destId="{0E4CEDBE-0147-427D-981D-7BF13C1F585E}" srcOrd="0" destOrd="0" presId="urn:microsoft.com/office/officeart/2005/8/layout/cycle6"/>
    <dgm:cxn modelId="{D5487FBE-D4B7-4DAC-BDB2-FEB055198382}" type="presOf" srcId="{B66A6316-9CB6-4CA2-82D8-B41B3C8DE1DA}" destId="{292D7706-B61A-452C-8F0D-7E10B457F365}" srcOrd="0" destOrd="0" presId="urn:microsoft.com/office/officeart/2005/8/layout/cycle6"/>
    <dgm:cxn modelId="{950B4420-D9FD-4AE4-A3C9-B3D0006708D5}" srcId="{B1965925-914C-4A2D-82D8-BACEA45B33E0}" destId="{C6C3B122-5393-46C1-BB18-EEF0559262DC}" srcOrd="0" destOrd="0" parTransId="{1AF8D9A1-A5E9-4442-B76C-70EC4BBEB710}" sibTransId="{80921380-5E58-46B8-A225-8B48BA5FC717}"/>
    <dgm:cxn modelId="{70F21D8C-D282-4E60-8455-757F3196A789}" type="presOf" srcId="{0E80F5E0-54BC-4AC8-9F77-ECB99B25F8CB}" destId="{0F747E0B-F503-4FC8-8401-BB2718095280}" srcOrd="0" destOrd="0" presId="urn:microsoft.com/office/officeart/2005/8/layout/cycle6"/>
    <dgm:cxn modelId="{7B329A28-42BF-4E22-94A0-33F94E5F3074}" type="presOf" srcId="{2801690B-50B2-4E79-956A-CC04D0759578}" destId="{069C3498-387B-4B75-8EB0-BAD7D4FD8571}" srcOrd="0" destOrd="0" presId="urn:microsoft.com/office/officeart/2005/8/layout/cycle6"/>
    <dgm:cxn modelId="{E9D79361-6432-459D-A497-0793329F1E6C}" type="presOf" srcId="{80921380-5E58-46B8-A225-8B48BA5FC717}" destId="{F294D6FB-A665-4011-A139-C80D13B5405A}" srcOrd="0" destOrd="0" presId="urn:microsoft.com/office/officeart/2005/8/layout/cycle6"/>
    <dgm:cxn modelId="{042FFBAA-33FF-4562-AA49-AA12AA325F65}" srcId="{B1965925-914C-4A2D-82D8-BACEA45B33E0}" destId="{696B24D5-631B-45BC-A70E-FD3973614B53}" srcOrd="3" destOrd="0" parTransId="{A7173D0E-BDE9-4AC6-BF5A-265962162AC6}" sibTransId="{80BCBAED-3A6D-4B64-A032-7181C405CE13}"/>
    <dgm:cxn modelId="{B92917F3-2ADD-4DC6-AB33-B042A3A7298C}" srcId="{B1965925-914C-4A2D-82D8-BACEA45B33E0}" destId="{B66A6316-9CB6-4CA2-82D8-B41B3C8DE1DA}" srcOrd="1" destOrd="0" parTransId="{B0D4EC85-C728-4789-949D-408978AAECD3}" sibTransId="{A7012F0E-3E62-4F12-83DB-E9BE5D400426}"/>
    <dgm:cxn modelId="{A406217F-B030-4BC8-9652-E33DF22369C1}" type="presOf" srcId="{8A885E90-E13A-4997-AA2F-3DC398C8F166}" destId="{E78F78A6-0F91-435B-A3F7-C3FCBF073419}" srcOrd="0" destOrd="0" presId="urn:microsoft.com/office/officeart/2005/8/layout/cycle6"/>
    <dgm:cxn modelId="{B0CAAF71-2E84-4BDD-A499-3FA7193B09C6}" srcId="{B1965925-914C-4A2D-82D8-BACEA45B33E0}" destId="{8A885E90-E13A-4997-AA2F-3DC398C8F166}" srcOrd="2" destOrd="0" parTransId="{8A2F3681-EB72-41DE-A279-96A65BA95410}" sibTransId="{54EDFE24-9511-41FA-8887-D37CEADDA5A3}"/>
    <dgm:cxn modelId="{A88357BC-9AEC-4821-ACF5-F79B12E2CD7F}" srcId="{B1965925-914C-4A2D-82D8-BACEA45B33E0}" destId="{0E80F5E0-54BC-4AC8-9F77-ECB99B25F8CB}" srcOrd="4" destOrd="0" parTransId="{0F8FB096-91D0-4ADC-80C8-43BFED82D897}" sibTransId="{2801690B-50B2-4E79-956A-CC04D0759578}"/>
    <dgm:cxn modelId="{B96A6D17-D848-40B7-BA43-1E5B3AA6C681}" type="presOf" srcId="{80BCBAED-3A6D-4B64-A032-7181C405CE13}" destId="{04190E01-BD13-4D20-B1D5-837EC97D2C22}" srcOrd="0" destOrd="0" presId="urn:microsoft.com/office/officeart/2005/8/layout/cycle6"/>
    <dgm:cxn modelId="{EE9C0E81-2994-46D3-969F-A8308C3885D0}" type="presOf" srcId="{696B24D5-631B-45BC-A70E-FD3973614B53}" destId="{924C5443-574C-4791-951B-19E49CB12D43}" srcOrd="0" destOrd="0" presId="urn:microsoft.com/office/officeart/2005/8/layout/cycle6"/>
    <dgm:cxn modelId="{92E43EEC-870C-4CBC-82AF-7E3C318F48AE}" type="presOf" srcId="{A7012F0E-3E62-4F12-83DB-E9BE5D400426}" destId="{682BCB84-9F2D-4FF1-93FC-48029AB9668B}" srcOrd="0" destOrd="0" presId="urn:microsoft.com/office/officeart/2005/8/layout/cycle6"/>
    <dgm:cxn modelId="{52F82C20-F866-44B9-903F-2A8C0F3ECD17}" type="presParOf" srcId="{3167249F-6F1A-43B4-96D5-BF285F27D055}" destId="{AA081FE2-BF2E-4037-85FA-55C8FE98E447}" srcOrd="0" destOrd="0" presId="urn:microsoft.com/office/officeart/2005/8/layout/cycle6"/>
    <dgm:cxn modelId="{B7442193-2B4D-4637-B913-D8E171E613A6}" type="presParOf" srcId="{3167249F-6F1A-43B4-96D5-BF285F27D055}" destId="{775E495D-44D4-4523-8774-949A870EA742}" srcOrd="1" destOrd="0" presId="urn:microsoft.com/office/officeart/2005/8/layout/cycle6"/>
    <dgm:cxn modelId="{7B950249-F99F-4E23-BCF3-273C0F16949D}" type="presParOf" srcId="{3167249F-6F1A-43B4-96D5-BF285F27D055}" destId="{F294D6FB-A665-4011-A139-C80D13B5405A}" srcOrd="2" destOrd="0" presId="urn:microsoft.com/office/officeart/2005/8/layout/cycle6"/>
    <dgm:cxn modelId="{2D5ED5AF-598E-4B2F-A09C-1A4A7565850A}" type="presParOf" srcId="{3167249F-6F1A-43B4-96D5-BF285F27D055}" destId="{292D7706-B61A-452C-8F0D-7E10B457F365}" srcOrd="3" destOrd="0" presId="urn:microsoft.com/office/officeart/2005/8/layout/cycle6"/>
    <dgm:cxn modelId="{B6E94CDC-BBF8-4896-988B-2DA8334561C4}" type="presParOf" srcId="{3167249F-6F1A-43B4-96D5-BF285F27D055}" destId="{79AEEBD8-275C-4D76-8033-F73F4D116376}" srcOrd="4" destOrd="0" presId="urn:microsoft.com/office/officeart/2005/8/layout/cycle6"/>
    <dgm:cxn modelId="{F2DCF6C8-E00E-44ED-8A86-2D8BACCBEF19}" type="presParOf" srcId="{3167249F-6F1A-43B4-96D5-BF285F27D055}" destId="{682BCB84-9F2D-4FF1-93FC-48029AB9668B}" srcOrd="5" destOrd="0" presId="urn:microsoft.com/office/officeart/2005/8/layout/cycle6"/>
    <dgm:cxn modelId="{FF91A20E-7308-4628-8C5D-B070BC798121}" type="presParOf" srcId="{3167249F-6F1A-43B4-96D5-BF285F27D055}" destId="{E78F78A6-0F91-435B-A3F7-C3FCBF073419}" srcOrd="6" destOrd="0" presId="urn:microsoft.com/office/officeart/2005/8/layout/cycle6"/>
    <dgm:cxn modelId="{52C55D88-0B79-492C-87A8-6448D2119580}" type="presParOf" srcId="{3167249F-6F1A-43B4-96D5-BF285F27D055}" destId="{F6E5AC37-52E3-460A-9422-5C140F68CF95}" srcOrd="7" destOrd="0" presId="urn:microsoft.com/office/officeart/2005/8/layout/cycle6"/>
    <dgm:cxn modelId="{B157F01F-EC5F-4D38-8490-BDC0F382E9B0}" type="presParOf" srcId="{3167249F-6F1A-43B4-96D5-BF285F27D055}" destId="{0E4CEDBE-0147-427D-981D-7BF13C1F585E}" srcOrd="8" destOrd="0" presId="urn:microsoft.com/office/officeart/2005/8/layout/cycle6"/>
    <dgm:cxn modelId="{0BCEC3F1-5A74-48D8-B43B-AD2D6E38D776}" type="presParOf" srcId="{3167249F-6F1A-43B4-96D5-BF285F27D055}" destId="{924C5443-574C-4791-951B-19E49CB12D43}" srcOrd="9" destOrd="0" presId="urn:microsoft.com/office/officeart/2005/8/layout/cycle6"/>
    <dgm:cxn modelId="{2C57ED0D-A557-4359-A8D3-33392ACFA4AB}" type="presParOf" srcId="{3167249F-6F1A-43B4-96D5-BF285F27D055}" destId="{9F17F95A-4072-4B2C-850A-2FDA797F35B5}" srcOrd="10" destOrd="0" presId="urn:microsoft.com/office/officeart/2005/8/layout/cycle6"/>
    <dgm:cxn modelId="{BE7D0A5A-7F3A-43B5-8AD9-1F02FA2128A7}" type="presParOf" srcId="{3167249F-6F1A-43B4-96D5-BF285F27D055}" destId="{04190E01-BD13-4D20-B1D5-837EC97D2C22}" srcOrd="11" destOrd="0" presId="urn:microsoft.com/office/officeart/2005/8/layout/cycle6"/>
    <dgm:cxn modelId="{F449C51B-66B3-4B2C-9126-A12B82509493}" type="presParOf" srcId="{3167249F-6F1A-43B4-96D5-BF285F27D055}" destId="{0F747E0B-F503-4FC8-8401-BB2718095280}" srcOrd="12" destOrd="0" presId="urn:microsoft.com/office/officeart/2005/8/layout/cycle6"/>
    <dgm:cxn modelId="{2C9F40B0-9C79-47D6-9ECD-6D585919BBD9}" type="presParOf" srcId="{3167249F-6F1A-43B4-96D5-BF285F27D055}" destId="{82153B98-2C58-4C9A-8471-938B1DE86E82}" srcOrd="13" destOrd="0" presId="urn:microsoft.com/office/officeart/2005/8/layout/cycle6"/>
    <dgm:cxn modelId="{1F0BAEB4-721A-4474-A08F-7C5ACC1852D2}" type="presParOf" srcId="{3167249F-6F1A-43B4-96D5-BF285F27D055}" destId="{069C3498-387B-4B75-8EB0-BAD7D4FD857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965925-914C-4A2D-82D8-BACEA45B33E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6C3B122-5393-46C1-BB18-EEF0559262DC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聯誼</a:t>
          </a:r>
          <a:endParaRPr lang="zh-TW" altLang="en-US" dirty="0">
            <a:solidFill>
              <a:schemeClr val="tx1"/>
            </a:solidFill>
          </a:endParaRPr>
        </a:p>
      </dgm:t>
    </dgm:pt>
    <dgm:pt modelId="{1AF8D9A1-A5E9-4442-B76C-70EC4BBEB710}" type="parTrans" cxnId="{950B4420-D9FD-4AE4-A3C9-B3D0006708D5}">
      <dgm:prSet/>
      <dgm:spPr/>
      <dgm:t>
        <a:bodyPr/>
        <a:lstStyle/>
        <a:p>
          <a:endParaRPr lang="zh-TW" altLang="en-US"/>
        </a:p>
      </dgm:t>
    </dgm:pt>
    <dgm:pt modelId="{80921380-5E58-46B8-A225-8B48BA5FC717}" type="sibTrans" cxnId="{950B4420-D9FD-4AE4-A3C9-B3D0006708D5}">
      <dgm:prSet/>
      <dgm:spPr/>
      <dgm:t>
        <a:bodyPr/>
        <a:lstStyle/>
        <a:p>
          <a:endParaRPr lang="zh-TW" altLang="en-US"/>
        </a:p>
      </dgm:t>
    </dgm:pt>
    <dgm:pt modelId="{B66A6316-9CB6-4CA2-82D8-B41B3C8DE1DA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多元</a:t>
          </a:r>
          <a:endParaRPr lang="zh-TW" altLang="en-US" dirty="0">
            <a:solidFill>
              <a:schemeClr val="tx1"/>
            </a:solidFill>
          </a:endParaRPr>
        </a:p>
      </dgm:t>
    </dgm:pt>
    <dgm:pt modelId="{B0D4EC85-C728-4789-949D-408978AAECD3}" type="parTrans" cxnId="{B92917F3-2ADD-4DC6-AB33-B042A3A7298C}">
      <dgm:prSet/>
      <dgm:spPr/>
      <dgm:t>
        <a:bodyPr/>
        <a:lstStyle/>
        <a:p>
          <a:endParaRPr lang="zh-TW" altLang="en-US"/>
        </a:p>
      </dgm:t>
    </dgm:pt>
    <dgm:pt modelId="{A7012F0E-3E62-4F12-83DB-E9BE5D400426}" type="sibTrans" cxnId="{B92917F3-2ADD-4DC6-AB33-B042A3A7298C}">
      <dgm:prSet/>
      <dgm:spPr/>
      <dgm:t>
        <a:bodyPr/>
        <a:lstStyle/>
        <a:p>
          <a:endParaRPr lang="zh-TW" altLang="en-US"/>
        </a:p>
      </dgm:t>
    </dgm:pt>
    <dgm:pt modelId="{8A885E90-E13A-4997-AA2F-3DC398C8F166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服務</a:t>
          </a:r>
          <a:endParaRPr lang="zh-TW" altLang="en-US" dirty="0">
            <a:solidFill>
              <a:schemeClr val="tx1"/>
            </a:solidFill>
          </a:endParaRPr>
        </a:p>
      </dgm:t>
    </dgm:pt>
    <dgm:pt modelId="{8A2F3681-EB72-41DE-A279-96A65BA95410}" type="parTrans" cxnId="{B0CAAF71-2E84-4BDD-A499-3FA7193B09C6}">
      <dgm:prSet/>
      <dgm:spPr/>
      <dgm:t>
        <a:bodyPr/>
        <a:lstStyle/>
        <a:p>
          <a:endParaRPr lang="zh-TW" altLang="en-US"/>
        </a:p>
      </dgm:t>
    </dgm:pt>
    <dgm:pt modelId="{54EDFE24-9511-41FA-8887-D37CEADDA5A3}" type="sibTrans" cxnId="{B0CAAF71-2E84-4BDD-A499-3FA7193B09C6}">
      <dgm:prSet/>
      <dgm:spPr/>
      <dgm:t>
        <a:bodyPr/>
        <a:lstStyle/>
        <a:p>
          <a:endParaRPr lang="zh-TW" altLang="en-US"/>
        </a:p>
      </dgm:t>
    </dgm:pt>
    <dgm:pt modelId="{696B24D5-631B-45BC-A70E-FD3973614B53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領導</a:t>
          </a:r>
          <a:endParaRPr lang="zh-TW" altLang="en-US" dirty="0">
            <a:solidFill>
              <a:schemeClr val="tx1"/>
            </a:solidFill>
          </a:endParaRPr>
        </a:p>
      </dgm:t>
    </dgm:pt>
    <dgm:pt modelId="{A7173D0E-BDE9-4AC6-BF5A-265962162AC6}" type="parTrans" cxnId="{042FFBAA-33FF-4562-AA49-AA12AA325F65}">
      <dgm:prSet/>
      <dgm:spPr/>
      <dgm:t>
        <a:bodyPr/>
        <a:lstStyle/>
        <a:p>
          <a:endParaRPr lang="zh-TW" altLang="en-US"/>
        </a:p>
      </dgm:t>
    </dgm:pt>
    <dgm:pt modelId="{80BCBAED-3A6D-4B64-A032-7181C405CE13}" type="sibTrans" cxnId="{042FFBAA-33FF-4562-AA49-AA12AA325F65}">
      <dgm:prSet/>
      <dgm:spPr/>
      <dgm:t>
        <a:bodyPr/>
        <a:lstStyle/>
        <a:p>
          <a:endParaRPr lang="zh-TW" altLang="en-US"/>
        </a:p>
      </dgm:t>
    </dgm:pt>
    <dgm:pt modelId="{0E80F5E0-54BC-4AC8-9F77-ECB99B25F8CB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正直</a:t>
          </a:r>
          <a:endParaRPr lang="zh-TW" altLang="en-US" dirty="0">
            <a:solidFill>
              <a:schemeClr val="tx1"/>
            </a:solidFill>
          </a:endParaRPr>
        </a:p>
      </dgm:t>
    </dgm:pt>
    <dgm:pt modelId="{0F8FB096-91D0-4ADC-80C8-43BFED82D897}" type="parTrans" cxnId="{A88357BC-9AEC-4821-ACF5-F79B12E2CD7F}">
      <dgm:prSet/>
      <dgm:spPr/>
      <dgm:t>
        <a:bodyPr/>
        <a:lstStyle/>
        <a:p>
          <a:endParaRPr lang="zh-TW" altLang="en-US"/>
        </a:p>
      </dgm:t>
    </dgm:pt>
    <dgm:pt modelId="{2801690B-50B2-4E79-956A-CC04D0759578}" type="sibTrans" cxnId="{A88357BC-9AEC-4821-ACF5-F79B12E2CD7F}">
      <dgm:prSet/>
      <dgm:spPr/>
      <dgm:t>
        <a:bodyPr/>
        <a:lstStyle/>
        <a:p>
          <a:endParaRPr lang="zh-TW" altLang="en-US"/>
        </a:p>
      </dgm:t>
    </dgm:pt>
    <dgm:pt modelId="{3167249F-6F1A-43B4-96D5-BF285F27D055}" type="pres">
      <dgm:prSet presAssocID="{B1965925-914C-4A2D-82D8-BACEA45B33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081FE2-BF2E-4037-85FA-55C8FE98E447}" type="pres">
      <dgm:prSet presAssocID="{C6C3B122-5393-46C1-BB18-EEF0559262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5E495D-44D4-4523-8774-949A870EA742}" type="pres">
      <dgm:prSet presAssocID="{C6C3B122-5393-46C1-BB18-EEF0559262DC}" presName="spNode" presStyleCnt="0"/>
      <dgm:spPr/>
    </dgm:pt>
    <dgm:pt modelId="{F294D6FB-A665-4011-A139-C80D13B5405A}" type="pres">
      <dgm:prSet presAssocID="{80921380-5E58-46B8-A225-8B48BA5FC717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292D7706-B61A-452C-8F0D-7E10B457F365}" type="pres">
      <dgm:prSet presAssocID="{B66A6316-9CB6-4CA2-82D8-B41B3C8DE1D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AEEBD8-275C-4D76-8033-F73F4D116376}" type="pres">
      <dgm:prSet presAssocID="{B66A6316-9CB6-4CA2-82D8-B41B3C8DE1DA}" presName="spNode" presStyleCnt="0"/>
      <dgm:spPr/>
    </dgm:pt>
    <dgm:pt modelId="{682BCB84-9F2D-4FF1-93FC-48029AB9668B}" type="pres">
      <dgm:prSet presAssocID="{A7012F0E-3E62-4F12-83DB-E9BE5D400426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E78F78A6-0F91-435B-A3F7-C3FCBF073419}" type="pres">
      <dgm:prSet presAssocID="{8A885E90-E13A-4997-AA2F-3DC398C8F1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E5AC37-52E3-460A-9422-5C140F68CF95}" type="pres">
      <dgm:prSet presAssocID="{8A885E90-E13A-4997-AA2F-3DC398C8F166}" presName="spNode" presStyleCnt="0"/>
      <dgm:spPr/>
    </dgm:pt>
    <dgm:pt modelId="{0E4CEDBE-0147-427D-981D-7BF13C1F585E}" type="pres">
      <dgm:prSet presAssocID="{54EDFE24-9511-41FA-8887-D37CEADDA5A3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924C5443-574C-4791-951B-19E49CB12D43}" type="pres">
      <dgm:prSet presAssocID="{696B24D5-631B-45BC-A70E-FD3973614B5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17F95A-4072-4B2C-850A-2FDA797F35B5}" type="pres">
      <dgm:prSet presAssocID="{696B24D5-631B-45BC-A70E-FD3973614B53}" presName="spNode" presStyleCnt="0"/>
      <dgm:spPr/>
    </dgm:pt>
    <dgm:pt modelId="{04190E01-BD13-4D20-B1D5-837EC97D2C22}" type="pres">
      <dgm:prSet presAssocID="{80BCBAED-3A6D-4B64-A032-7181C405CE13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0F747E0B-F503-4FC8-8401-BB2718095280}" type="pres">
      <dgm:prSet presAssocID="{0E80F5E0-54BC-4AC8-9F77-ECB99B25F8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153B98-2C58-4C9A-8471-938B1DE86E82}" type="pres">
      <dgm:prSet presAssocID="{0E80F5E0-54BC-4AC8-9F77-ECB99B25F8CB}" presName="spNode" presStyleCnt="0"/>
      <dgm:spPr/>
    </dgm:pt>
    <dgm:pt modelId="{069C3498-387B-4B75-8EB0-BAD7D4FD8571}" type="pres">
      <dgm:prSet presAssocID="{2801690B-50B2-4E79-956A-CC04D0759578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115E89C3-287F-4096-B922-55BD89A5FD08}" type="presOf" srcId="{C6C3B122-5393-46C1-BB18-EEF0559262DC}" destId="{AA081FE2-BF2E-4037-85FA-55C8FE98E447}" srcOrd="0" destOrd="0" presId="urn:microsoft.com/office/officeart/2005/8/layout/cycle6"/>
    <dgm:cxn modelId="{A9DE163F-D4DB-4965-98E6-B231B7E34B6A}" type="presOf" srcId="{B66A6316-9CB6-4CA2-82D8-B41B3C8DE1DA}" destId="{292D7706-B61A-452C-8F0D-7E10B457F365}" srcOrd="0" destOrd="0" presId="urn:microsoft.com/office/officeart/2005/8/layout/cycle6"/>
    <dgm:cxn modelId="{950B4420-D9FD-4AE4-A3C9-B3D0006708D5}" srcId="{B1965925-914C-4A2D-82D8-BACEA45B33E0}" destId="{C6C3B122-5393-46C1-BB18-EEF0559262DC}" srcOrd="0" destOrd="0" parTransId="{1AF8D9A1-A5E9-4442-B76C-70EC4BBEB710}" sibTransId="{80921380-5E58-46B8-A225-8B48BA5FC717}"/>
    <dgm:cxn modelId="{A5F76F14-8E08-44F6-8EC6-E139994F4803}" type="presOf" srcId="{0E80F5E0-54BC-4AC8-9F77-ECB99B25F8CB}" destId="{0F747E0B-F503-4FC8-8401-BB2718095280}" srcOrd="0" destOrd="0" presId="urn:microsoft.com/office/officeart/2005/8/layout/cycle6"/>
    <dgm:cxn modelId="{042FFBAA-33FF-4562-AA49-AA12AA325F65}" srcId="{B1965925-914C-4A2D-82D8-BACEA45B33E0}" destId="{696B24D5-631B-45BC-A70E-FD3973614B53}" srcOrd="3" destOrd="0" parTransId="{A7173D0E-BDE9-4AC6-BF5A-265962162AC6}" sibTransId="{80BCBAED-3A6D-4B64-A032-7181C405CE13}"/>
    <dgm:cxn modelId="{0852F451-9F36-4749-A179-74EF2CD6C5D5}" type="presOf" srcId="{80BCBAED-3A6D-4B64-A032-7181C405CE13}" destId="{04190E01-BD13-4D20-B1D5-837EC97D2C22}" srcOrd="0" destOrd="0" presId="urn:microsoft.com/office/officeart/2005/8/layout/cycle6"/>
    <dgm:cxn modelId="{B22C6FEE-C4F4-4822-B13C-4ED040579905}" type="presOf" srcId="{B1965925-914C-4A2D-82D8-BACEA45B33E0}" destId="{3167249F-6F1A-43B4-96D5-BF285F27D055}" srcOrd="0" destOrd="0" presId="urn:microsoft.com/office/officeart/2005/8/layout/cycle6"/>
    <dgm:cxn modelId="{1509F6E2-B28D-4F18-9504-10F6261A8E66}" type="presOf" srcId="{8A885E90-E13A-4997-AA2F-3DC398C8F166}" destId="{E78F78A6-0F91-435B-A3F7-C3FCBF073419}" srcOrd="0" destOrd="0" presId="urn:microsoft.com/office/officeart/2005/8/layout/cycle6"/>
    <dgm:cxn modelId="{B92917F3-2ADD-4DC6-AB33-B042A3A7298C}" srcId="{B1965925-914C-4A2D-82D8-BACEA45B33E0}" destId="{B66A6316-9CB6-4CA2-82D8-B41B3C8DE1DA}" srcOrd="1" destOrd="0" parTransId="{B0D4EC85-C728-4789-949D-408978AAECD3}" sibTransId="{A7012F0E-3E62-4F12-83DB-E9BE5D400426}"/>
    <dgm:cxn modelId="{A266DA19-EE1F-426C-ABF8-1A26C1F673E6}" type="presOf" srcId="{696B24D5-631B-45BC-A70E-FD3973614B53}" destId="{924C5443-574C-4791-951B-19E49CB12D43}" srcOrd="0" destOrd="0" presId="urn:microsoft.com/office/officeart/2005/8/layout/cycle6"/>
    <dgm:cxn modelId="{B0CAAF71-2E84-4BDD-A499-3FA7193B09C6}" srcId="{B1965925-914C-4A2D-82D8-BACEA45B33E0}" destId="{8A885E90-E13A-4997-AA2F-3DC398C8F166}" srcOrd="2" destOrd="0" parTransId="{8A2F3681-EB72-41DE-A279-96A65BA95410}" sibTransId="{54EDFE24-9511-41FA-8887-D37CEADDA5A3}"/>
    <dgm:cxn modelId="{44716D55-2026-4921-9524-8B5D6625CC1E}" type="presOf" srcId="{2801690B-50B2-4E79-956A-CC04D0759578}" destId="{069C3498-387B-4B75-8EB0-BAD7D4FD8571}" srcOrd="0" destOrd="0" presId="urn:microsoft.com/office/officeart/2005/8/layout/cycle6"/>
    <dgm:cxn modelId="{96F2923B-6D6A-456F-B252-C45238818299}" type="presOf" srcId="{A7012F0E-3E62-4F12-83DB-E9BE5D400426}" destId="{682BCB84-9F2D-4FF1-93FC-48029AB9668B}" srcOrd="0" destOrd="0" presId="urn:microsoft.com/office/officeart/2005/8/layout/cycle6"/>
    <dgm:cxn modelId="{A88357BC-9AEC-4821-ACF5-F79B12E2CD7F}" srcId="{B1965925-914C-4A2D-82D8-BACEA45B33E0}" destId="{0E80F5E0-54BC-4AC8-9F77-ECB99B25F8CB}" srcOrd="4" destOrd="0" parTransId="{0F8FB096-91D0-4ADC-80C8-43BFED82D897}" sibTransId="{2801690B-50B2-4E79-956A-CC04D0759578}"/>
    <dgm:cxn modelId="{4EB809B7-ADDE-45E9-A408-D4A5D10A2597}" type="presOf" srcId="{54EDFE24-9511-41FA-8887-D37CEADDA5A3}" destId="{0E4CEDBE-0147-427D-981D-7BF13C1F585E}" srcOrd="0" destOrd="0" presId="urn:microsoft.com/office/officeart/2005/8/layout/cycle6"/>
    <dgm:cxn modelId="{74100EAF-3E9F-4F1E-B0DD-F0806D05EB25}" type="presOf" srcId="{80921380-5E58-46B8-A225-8B48BA5FC717}" destId="{F294D6FB-A665-4011-A139-C80D13B5405A}" srcOrd="0" destOrd="0" presId="urn:microsoft.com/office/officeart/2005/8/layout/cycle6"/>
    <dgm:cxn modelId="{E876A28A-C48C-4FED-93A1-221B1D9C8132}" type="presParOf" srcId="{3167249F-6F1A-43B4-96D5-BF285F27D055}" destId="{AA081FE2-BF2E-4037-85FA-55C8FE98E447}" srcOrd="0" destOrd="0" presId="urn:microsoft.com/office/officeart/2005/8/layout/cycle6"/>
    <dgm:cxn modelId="{D4C638E6-2667-41F4-871D-DA5E059BED44}" type="presParOf" srcId="{3167249F-6F1A-43B4-96D5-BF285F27D055}" destId="{775E495D-44D4-4523-8774-949A870EA742}" srcOrd="1" destOrd="0" presId="urn:microsoft.com/office/officeart/2005/8/layout/cycle6"/>
    <dgm:cxn modelId="{D04A13E2-F8FF-4776-AFBB-B9EA3CF53533}" type="presParOf" srcId="{3167249F-6F1A-43B4-96D5-BF285F27D055}" destId="{F294D6FB-A665-4011-A139-C80D13B5405A}" srcOrd="2" destOrd="0" presId="urn:microsoft.com/office/officeart/2005/8/layout/cycle6"/>
    <dgm:cxn modelId="{4A844015-A18D-4B5F-A50D-DFED8ABA077E}" type="presParOf" srcId="{3167249F-6F1A-43B4-96D5-BF285F27D055}" destId="{292D7706-B61A-452C-8F0D-7E10B457F365}" srcOrd="3" destOrd="0" presId="urn:microsoft.com/office/officeart/2005/8/layout/cycle6"/>
    <dgm:cxn modelId="{0E7E0254-A2E4-43D0-A4AE-76BDC0B8BDFD}" type="presParOf" srcId="{3167249F-6F1A-43B4-96D5-BF285F27D055}" destId="{79AEEBD8-275C-4D76-8033-F73F4D116376}" srcOrd="4" destOrd="0" presId="urn:microsoft.com/office/officeart/2005/8/layout/cycle6"/>
    <dgm:cxn modelId="{677444E8-88E0-468B-BA8B-6D7580D5453D}" type="presParOf" srcId="{3167249F-6F1A-43B4-96D5-BF285F27D055}" destId="{682BCB84-9F2D-4FF1-93FC-48029AB9668B}" srcOrd="5" destOrd="0" presId="urn:microsoft.com/office/officeart/2005/8/layout/cycle6"/>
    <dgm:cxn modelId="{EEC5DADE-B080-4361-AA26-115813AA6297}" type="presParOf" srcId="{3167249F-6F1A-43B4-96D5-BF285F27D055}" destId="{E78F78A6-0F91-435B-A3F7-C3FCBF073419}" srcOrd="6" destOrd="0" presId="urn:microsoft.com/office/officeart/2005/8/layout/cycle6"/>
    <dgm:cxn modelId="{BABCC97E-8F85-4F96-A254-3C7366F586CA}" type="presParOf" srcId="{3167249F-6F1A-43B4-96D5-BF285F27D055}" destId="{F6E5AC37-52E3-460A-9422-5C140F68CF95}" srcOrd="7" destOrd="0" presId="urn:microsoft.com/office/officeart/2005/8/layout/cycle6"/>
    <dgm:cxn modelId="{29170334-4E73-4F5E-A8B7-C1B89F0456C8}" type="presParOf" srcId="{3167249F-6F1A-43B4-96D5-BF285F27D055}" destId="{0E4CEDBE-0147-427D-981D-7BF13C1F585E}" srcOrd="8" destOrd="0" presId="urn:microsoft.com/office/officeart/2005/8/layout/cycle6"/>
    <dgm:cxn modelId="{8F7990D9-CF88-4B45-94AA-34E887B793E7}" type="presParOf" srcId="{3167249F-6F1A-43B4-96D5-BF285F27D055}" destId="{924C5443-574C-4791-951B-19E49CB12D43}" srcOrd="9" destOrd="0" presId="urn:microsoft.com/office/officeart/2005/8/layout/cycle6"/>
    <dgm:cxn modelId="{980F3151-D835-420E-AA59-9EBDC85DB81F}" type="presParOf" srcId="{3167249F-6F1A-43B4-96D5-BF285F27D055}" destId="{9F17F95A-4072-4B2C-850A-2FDA797F35B5}" srcOrd="10" destOrd="0" presId="urn:microsoft.com/office/officeart/2005/8/layout/cycle6"/>
    <dgm:cxn modelId="{F5D2F2C7-A703-4AD3-9F93-AEE0E337DC3B}" type="presParOf" srcId="{3167249F-6F1A-43B4-96D5-BF285F27D055}" destId="{04190E01-BD13-4D20-B1D5-837EC97D2C22}" srcOrd="11" destOrd="0" presId="urn:microsoft.com/office/officeart/2005/8/layout/cycle6"/>
    <dgm:cxn modelId="{3E482187-64A0-4785-AFEA-C0AED2F461C4}" type="presParOf" srcId="{3167249F-6F1A-43B4-96D5-BF285F27D055}" destId="{0F747E0B-F503-4FC8-8401-BB2718095280}" srcOrd="12" destOrd="0" presId="urn:microsoft.com/office/officeart/2005/8/layout/cycle6"/>
    <dgm:cxn modelId="{9D35D036-369C-49A1-93BC-7AE9C46D6609}" type="presParOf" srcId="{3167249F-6F1A-43B4-96D5-BF285F27D055}" destId="{82153B98-2C58-4C9A-8471-938B1DE86E82}" srcOrd="13" destOrd="0" presId="urn:microsoft.com/office/officeart/2005/8/layout/cycle6"/>
    <dgm:cxn modelId="{497B927E-5AFC-4E48-91FC-C0F069D1720A}" type="presParOf" srcId="{3167249F-6F1A-43B4-96D5-BF285F27D055}" destId="{069C3498-387B-4B75-8EB0-BAD7D4FD857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081FE2-BF2E-4037-85FA-55C8FE98E447}">
      <dsp:nvSpPr>
        <dsp:cNvPr id="0" name=""/>
        <dsp:cNvSpPr/>
      </dsp:nvSpPr>
      <dsp:spPr>
        <a:xfrm>
          <a:off x="3600491" y="431724"/>
          <a:ext cx="2050774" cy="139335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solidFill>
                <a:schemeClr val="tx1"/>
              </a:solidFill>
            </a:rPr>
            <a:t>聯誼</a:t>
          </a:r>
          <a:endParaRPr lang="zh-TW" altLang="en-US" sz="5400" kern="1200" dirty="0">
            <a:solidFill>
              <a:schemeClr val="tx1"/>
            </a:solidFill>
          </a:endParaRPr>
        </a:p>
      </dsp:txBody>
      <dsp:txXfrm>
        <a:off x="3600491" y="431724"/>
        <a:ext cx="2050774" cy="13933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081FE2-BF2E-4037-85FA-55C8FE98E447}">
      <dsp:nvSpPr>
        <dsp:cNvPr id="0" name=""/>
        <dsp:cNvSpPr/>
      </dsp:nvSpPr>
      <dsp:spPr>
        <a:xfrm>
          <a:off x="3407696" y="88266"/>
          <a:ext cx="1172812" cy="616292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聯誼</a:t>
          </a:r>
          <a:endParaRPr lang="zh-TW" altLang="en-US" sz="2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407696" y="88266"/>
        <a:ext cx="1172812" cy="616292"/>
      </dsp:txXfrm>
    </dsp:sp>
    <dsp:sp modelId="{F294D6FB-A665-4011-A139-C80D13B5405A}">
      <dsp:nvSpPr>
        <dsp:cNvPr id="0" name=""/>
        <dsp:cNvSpPr/>
      </dsp:nvSpPr>
      <dsp:spPr>
        <a:xfrm>
          <a:off x="3156083" y="419851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1444221" y="62460"/>
              </a:moveTo>
              <a:arcTo wR="1931434" hR="1931434" stAng="15323343" swAng="37706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D7706-B61A-452C-8F0D-7E10B457F365}">
      <dsp:nvSpPr>
        <dsp:cNvPr id="0" name=""/>
        <dsp:cNvSpPr/>
      </dsp:nvSpPr>
      <dsp:spPr>
        <a:xfrm>
          <a:off x="5832640" y="1080122"/>
          <a:ext cx="1969584" cy="194494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</a:rPr>
            <a:t>多元</a:t>
          </a:r>
          <a:endParaRPr lang="zh-TW" altLang="en-US" sz="3600" kern="1200" dirty="0">
            <a:solidFill>
              <a:schemeClr val="tx1"/>
            </a:solidFill>
          </a:endParaRPr>
        </a:p>
      </dsp:txBody>
      <dsp:txXfrm>
        <a:off x="5832640" y="1080122"/>
        <a:ext cx="1969584" cy="1944949"/>
      </dsp:txXfrm>
    </dsp:sp>
    <dsp:sp modelId="{682BCB84-9F2D-4FF1-93FC-48029AB9668B}">
      <dsp:nvSpPr>
        <dsp:cNvPr id="0" name=""/>
        <dsp:cNvSpPr/>
      </dsp:nvSpPr>
      <dsp:spPr>
        <a:xfrm>
          <a:off x="3659058" y="-455658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075013" y="3487924"/>
              </a:moveTo>
              <a:arcTo wR="1931434" hR="1931434" stAng="3221679" swAng="21473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F78A6-0F91-435B-A3F7-C3FCBF073419}">
      <dsp:nvSpPr>
        <dsp:cNvPr id="0" name=""/>
        <dsp:cNvSpPr/>
      </dsp:nvSpPr>
      <dsp:spPr>
        <a:xfrm>
          <a:off x="4385974" y="3407202"/>
          <a:ext cx="1486792" cy="96641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>
            <a:solidFill>
              <a:schemeClr val="tx1"/>
            </a:solidFill>
          </a:endParaRPr>
        </a:p>
      </dsp:txBody>
      <dsp:txXfrm>
        <a:off x="4385974" y="3407202"/>
        <a:ext cx="1486792" cy="966415"/>
      </dsp:txXfrm>
    </dsp:sp>
    <dsp:sp modelId="{0E4CEDBE-0147-427D-981D-7BF13C1F585E}">
      <dsp:nvSpPr>
        <dsp:cNvPr id="0" name=""/>
        <dsp:cNvSpPr/>
      </dsp:nvSpPr>
      <dsp:spPr>
        <a:xfrm>
          <a:off x="2062668" y="39641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C5443-574C-4791-951B-19E49CB12D43}">
      <dsp:nvSpPr>
        <dsp:cNvPr id="0" name=""/>
        <dsp:cNvSpPr/>
      </dsp:nvSpPr>
      <dsp:spPr>
        <a:xfrm>
          <a:off x="2115437" y="3407202"/>
          <a:ext cx="1486792" cy="96641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>
            <a:solidFill>
              <a:schemeClr val="tx1"/>
            </a:solidFill>
          </a:endParaRPr>
        </a:p>
      </dsp:txBody>
      <dsp:txXfrm>
        <a:off x="2115437" y="3407202"/>
        <a:ext cx="1486792" cy="966415"/>
      </dsp:txXfrm>
    </dsp:sp>
    <dsp:sp modelId="{04190E01-BD13-4D20-B1D5-837EC97D2C22}">
      <dsp:nvSpPr>
        <dsp:cNvPr id="0" name=""/>
        <dsp:cNvSpPr/>
      </dsp:nvSpPr>
      <dsp:spPr>
        <a:xfrm>
          <a:off x="2062668" y="39641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47E0B-F503-4FC8-8401-BB2718095280}">
      <dsp:nvSpPr>
        <dsp:cNvPr id="0" name=""/>
        <dsp:cNvSpPr/>
      </dsp:nvSpPr>
      <dsp:spPr>
        <a:xfrm>
          <a:off x="1413802" y="1247793"/>
          <a:ext cx="1486792" cy="96641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>
            <a:solidFill>
              <a:schemeClr val="tx1"/>
            </a:solidFill>
          </a:endParaRPr>
        </a:p>
      </dsp:txBody>
      <dsp:txXfrm>
        <a:off x="1413802" y="1247793"/>
        <a:ext cx="1486792" cy="966415"/>
      </dsp:txXfrm>
    </dsp:sp>
    <dsp:sp modelId="{069C3498-387B-4B75-8EB0-BAD7D4FD8571}">
      <dsp:nvSpPr>
        <dsp:cNvPr id="0" name=""/>
        <dsp:cNvSpPr/>
      </dsp:nvSpPr>
      <dsp:spPr>
        <a:xfrm>
          <a:off x="2062668" y="39641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7333" y="840891"/>
              </a:moveTo>
              <a:arcTo wR="1931434" hR="1931434" stAng="12862589" swAng="22543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081FE2-BF2E-4037-85FA-55C8FE98E447}">
      <dsp:nvSpPr>
        <dsp:cNvPr id="0" name=""/>
        <dsp:cNvSpPr/>
      </dsp:nvSpPr>
      <dsp:spPr>
        <a:xfrm>
          <a:off x="4212466" y="169584"/>
          <a:ext cx="1342782" cy="57607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聯誼</a:t>
          </a:r>
          <a:endParaRPr lang="zh-TW" altLang="en-US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212466" y="169584"/>
        <a:ext cx="1342782" cy="576070"/>
      </dsp:txXfrm>
    </dsp:sp>
    <dsp:sp modelId="{F294D6FB-A665-4011-A139-C80D13B5405A}">
      <dsp:nvSpPr>
        <dsp:cNvPr id="0" name=""/>
        <dsp:cNvSpPr/>
      </dsp:nvSpPr>
      <dsp:spPr>
        <a:xfrm>
          <a:off x="3105741" y="707979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26252" y="40784"/>
              </a:moveTo>
              <a:arcTo wR="1931434" hR="1931434" stAng="16907723" swAng="27852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D7706-B61A-452C-8F0D-7E10B457F365}">
      <dsp:nvSpPr>
        <dsp:cNvPr id="0" name=""/>
        <dsp:cNvSpPr/>
      </dsp:nvSpPr>
      <dsp:spPr>
        <a:xfrm>
          <a:off x="6228693" y="1635333"/>
          <a:ext cx="1054745" cy="66892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多元</a:t>
          </a:r>
          <a:endParaRPr lang="zh-TW" altLang="en-US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6228693" y="1635333"/>
        <a:ext cx="1054745" cy="668923"/>
      </dsp:txXfrm>
    </dsp:sp>
    <dsp:sp modelId="{682BCB84-9F2D-4FF1-93FC-48029AB9668B}">
      <dsp:nvSpPr>
        <dsp:cNvPr id="0" name=""/>
        <dsp:cNvSpPr/>
      </dsp:nvSpPr>
      <dsp:spPr>
        <a:xfrm>
          <a:off x="2917043" y="391597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2848" y="1922816"/>
              </a:moveTo>
              <a:arcTo wR="1931434" hR="1931434" stAng="21584662" swAng="17932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F78A6-0F91-435B-A3F7-C3FCBF073419}">
      <dsp:nvSpPr>
        <dsp:cNvPr id="0" name=""/>
        <dsp:cNvSpPr/>
      </dsp:nvSpPr>
      <dsp:spPr>
        <a:xfrm>
          <a:off x="5508606" y="3286785"/>
          <a:ext cx="1486792" cy="96641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tx1"/>
              </a:solidFill>
            </a:rPr>
            <a:t>服務</a:t>
          </a:r>
          <a:endParaRPr lang="zh-TW" altLang="en-US" sz="3200" kern="1200" dirty="0">
            <a:solidFill>
              <a:schemeClr val="tx1"/>
            </a:solidFill>
          </a:endParaRPr>
        </a:p>
      </dsp:txBody>
      <dsp:txXfrm>
        <a:off x="5508606" y="3286785"/>
        <a:ext cx="1486792" cy="966415"/>
      </dsp:txXfrm>
    </dsp:sp>
    <dsp:sp modelId="{0E4CEDBE-0147-427D-981D-7BF13C1F585E}">
      <dsp:nvSpPr>
        <dsp:cNvPr id="0" name=""/>
        <dsp:cNvSpPr/>
      </dsp:nvSpPr>
      <dsp:spPr>
        <a:xfrm>
          <a:off x="2920250" y="637950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860383" y="3624800"/>
              </a:moveTo>
              <a:arcTo wR="1931434" hR="1931434" stAng="3675098" swAng="36040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C5443-574C-4791-951B-19E49CB12D43}">
      <dsp:nvSpPr>
        <dsp:cNvPr id="0" name=""/>
        <dsp:cNvSpPr/>
      </dsp:nvSpPr>
      <dsp:spPr>
        <a:xfrm>
          <a:off x="2344146" y="3397146"/>
          <a:ext cx="1486792" cy="96641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 dirty="0">
            <a:solidFill>
              <a:schemeClr val="tx1"/>
            </a:solidFill>
          </a:endParaRPr>
        </a:p>
      </dsp:txBody>
      <dsp:txXfrm>
        <a:off x="2344146" y="3397146"/>
        <a:ext cx="1486792" cy="966415"/>
      </dsp:txXfrm>
    </dsp:sp>
    <dsp:sp modelId="{04190E01-BD13-4D20-B1D5-837EC97D2C22}">
      <dsp:nvSpPr>
        <dsp:cNvPr id="0" name=""/>
        <dsp:cNvSpPr/>
      </dsp:nvSpPr>
      <dsp:spPr>
        <a:xfrm>
          <a:off x="2291377" y="386357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47E0B-F503-4FC8-8401-BB2718095280}">
      <dsp:nvSpPr>
        <dsp:cNvPr id="0" name=""/>
        <dsp:cNvSpPr/>
      </dsp:nvSpPr>
      <dsp:spPr>
        <a:xfrm>
          <a:off x="1642512" y="1237737"/>
          <a:ext cx="1486792" cy="96641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 dirty="0">
            <a:solidFill>
              <a:schemeClr val="tx1"/>
            </a:solidFill>
          </a:endParaRPr>
        </a:p>
      </dsp:txBody>
      <dsp:txXfrm>
        <a:off x="1642512" y="1237737"/>
        <a:ext cx="1486792" cy="966415"/>
      </dsp:txXfrm>
    </dsp:sp>
    <dsp:sp modelId="{069C3498-387B-4B75-8EB0-BAD7D4FD8571}">
      <dsp:nvSpPr>
        <dsp:cNvPr id="0" name=""/>
        <dsp:cNvSpPr/>
      </dsp:nvSpPr>
      <dsp:spPr>
        <a:xfrm>
          <a:off x="2319596" y="343295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11861" y="879093"/>
              </a:moveTo>
              <a:arcTo wR="1931434" hR="1931434" stAng="12780863" swAng="33180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081FE2-BF2E-4037-85FA-55C8FE98E447}">
      <dsp:nvSpPr>
        <dsp:cNvPr id="0" name=""/>
        <dsp:cNvSpPr/>
      </dsp:nvSpPr>
      <dsp:spPr>
        <a:xfrm>
          <a:off x="3511009" y="88266"/>
          <a:ext cx="1486792" cy="616292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chemeClr val="tx1"/>
              </a:solidFill>
            </a:rPr>
            <a:t>聯誼</a:t>
          </a:r>
          <a:endParaRPr lang="zh-TW" altLang="en-US" sz="2200" kern="1200" dirty="0">
            <a:solidFill>
              <a:schemeClr val="tx1"/>
            </a:solidFill>
          </a:endParaRPr>
        </a:p>
      </dsp:txBody>
      <dsp:txXfrm>
        <a:off x="3511009" y="88266"/>
        <a:ext cx="1486792" cy="616292"/>
      </dsp:txXfrm>
    </dsp:sp>
    <dsp:sp modelId="{F294D6FB-A665-4011-A139-C80D13B5405A}">
      <dsp:nvSpPr>
        <dsp:cNvPr id="0" name=""/>
        <dsp:cNvSpPr/>
      </dsp:nvSpPr>
      <dsp:spPr>
        <a:xfrm>
          <a:off x="3410707" y="514266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1595260" y="29481"/>
              </a:moveTo>
              <a:arcTo wR="1931434" hR="1931434" stAng="15598585" swAng="14586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D7706-B61A-452C-8F0D-7E10B457F365}">
      <dsp:nvSpPr>
        <dsp:cNvPr id="0" name=""/>
        <dsp:cNvSpPr/>
      </dsp:nvSpPr>
      <dsp:spPr>
        <a:xfrm>
          <a:off x="5472602" y="576065"/>
          <a:ext cx="1246214" cy="57044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chemeClr val="tx1"/>
              </a:solidFill>
            </a:rPr>
            <a:t>多元</a:t>
          </a:r>
          <a:endParaRPr lang="zh-TW" altLang="en-US" sz="2200" kern="1200" dirty="0">
            <a:solidFill>
              <a:schemeClr val="tx1"/>
            </a:solidFill>
          </a:endParaRPr>
        </a:p>
      </dsp:txBody>
      <dsp:txXfrm>
        <a:off x="5472602" y="576065"/>
        <a:ext cx="1246214" cy="570446"/>
      </dsp:txXfrm>
    </dsp:sp>
    <dsp:sp modelId="{682BCB84-9F2D-4FF1-93FC-48029AB9668B}">
      <dsp:nvSpPr>
        <dsp:cNvPr id="0" name=""/>
        <dsp:cNvSpPr/>
      </dsp:nvSpPr>
      <dsp:spPr>
        <a:xfrm>
          <a:off x="3465373" y="927318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832208" y="222913"/>
              </a:moveTo>
              <a:arcTo wR="1931434" hR="1931434" stAng="17867959" swAng="14072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F78A6-0F91-435B-A3F7-C3FCBF073419}">
      <dsp:nvSpPr>
        <dsp:cNvPr id="0" name=""/>
        <dsp:cNvSpPr/>
      </dsp:nvSpPr>
      <dsp:spPr>
        <a:xfrm>
          <a:off x="6408706" y="1656186"/>
          <a:ext cx="1130274" cy="71612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chemeClr val="tx1"/>
              </a:solidFill>
            </a:rPr>
            <a:t>服務</a:t>
          </a:r>
          <a:endParaRPr lang="zh-TW" altLang="en-US" sz="2200" kern="1200" dirty="0">
            <a:solidFill>
              <a:schemeClr val="tx1"/>
            </a:solidFill>
          </a:endParaRPr>
        </a:p>
      </dsp:txBody>
      <dsp:txXfrm>
        <a:off x="6408706" y="1656186"/>
        <a:ext cx="1130274" cy="716123"/>
      </dsp:txXfrm>
    </dsp:sp>
    <dsp:sp modelId="{0E4CEDBE-0147-427D-981D-7BF13C1F585E}">
      <dsp:nvSpPr>
        <dsp:cNvPr id="0" name=""/>
        <dsp:cNvSpPr/>
      </dsp:nvSpPr>
      <dsp:spPr>
        <a:xfrm>
          <a:off x="3162215" y="799457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35699" y="1608615"/>
              </a:moveTo>
              <a:arcTo wR="1931434" hR="1931434" stAng="21022707" swAng="82885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C5443-574C-4791-951B-19E49CB12D43}">
      <dsp:nvSpPr>
        <dsp:cNvPr id="0" name=""/>
        <dsp:cNvSpPr/>
      </dsp:nvSpPr>
      <dsp:spPr>
        <a:xfrm>
          <a:off x="2375741" y="3407202"/>
          <a:ext cx="1486792" cy="96641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 dirty="0">
            <a:solidFill>
              <a:schemeClr val="tx1"/>
            </a:solidFill>
          </a:endParaRPr>
        </a:p>
      </dsp:txBody>
      <dsp:txXfrm>
        <a:off x="2375741" y="3407202"/>
        <a:ext cx="1486792" cy="966415"/>
      </dsp:txXfrm>
    </dsp:sp>
    <dsp:sp modelId="{04190E01-BD13-4D20-B1D5-837EC97D2C22}">
      <dsp:nvSpPr>
        <dsp:cNvPr id="0" name=""/>
        <dsp:cNvSpPr/>
      </dsp:nvSpPr>
      <dsp:spPr>
        <a:xfrm>
          <a:off x="1510140" y="-287220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1119777" y="3684046"/>
              </a:moveTo>
              <a:arcTo wR="1931434" hR="1931434" stAng="6890966" swAng="47604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47E0B-F503-4FC8-8401-BB2718095280}">
      <dsp:nvSpPr>
        <dsp:cNvPr id="0" name=""/>
        <dsp:cNvSpPr/>
      </dsp:nvSpPr>
      <dsp:spPr>
        <a:xfrm>
          <a:off x="1008113" y="0"/>
          <a:ext cx="1804639" cy="114650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tx1"/>
              </a:solidFill>
            </a:rPr>
            <a:t>正直</a:t>
          </a:r>
          <a:endParaRPr lang="zh-TW" altLang="en-US" sz="3200" kern="1200" dirty="0">
            <a:solidFill>
              <a:schemeClr val="tx1"/>
            </a:solidFill>
          </a:endParaRPr>
        </a:p>
      </dsp:txBody>
      <dsp:txXfrm>
        <a:off x="1008113" y="0"/>
        <a:ext cx="1804639" cy="1146506"/>
      </dsp:txXfrm>
    </dsp:sp>
    <dsp:sp modelId="{069C3498-387B-4B75-8EB0-BAD7D4FD8571}">
      <dsp:nvSpPr>
        <dsp:cNvPr id="0" name=""/>
        <dsp:cNvSpPr/>
      </dsp:nvSpPr>
      <dsp:spPr>
        <a:xfrm>
          <a:off x="203645" y="-30771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286312" y="32882"/>
              </a:moveTo>
              <a:arcTo wR="1931434" hR="1931434" stAng="16835255" swAng="20697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081FE2-BF2E-4037-85FA-55C8FE98E447}">
      <dsp:nvSpPr>
        <dsp:cNvPr id="0" name=""/>
        <dsp:cNvSpPr/>
      </dsp:nvSpPr>
      <dsp:spPr>
        <a:xfrm>
          <a:off x="4187837" y="144007"/>
          <a:ext cx="1028801" cy="472277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chemeClr val="tx1"/>
              </a:solidFill>
            </a:rPr>
            <a:t>聯誼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>
        <a:off x="4187837" y="144007"/>
        <a:ext cx="1028801" cy="472277"/>
      </dsp:txXfrm>
    </dsp:sp>
    <dsp:sp modelId="{F294D6FB-A665-4011-A139-C80D13B5405A}">
      <dsp:nvSpPr>
        <dsp:cNvPr id="0" name=""/>
        <dsp:cNvSpPr/>
      </dsp:nvSpPr>
      <dsp:spPr>
        <a:xfrm>
          <a:off x="3601005" y="583822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1589335" y="30537"/>
              </a:moveTo>
              <a:arcTo wR="1931434" hR="1931434" stAng="15587872" swAng="1892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D7706-B61A-452C-8F0D-7E10B457F365}">
      <dsp:nvSpPr>
        <dsp:cNvPr id="0" name=""/>
        <dsp:cNvSpPr/>
      </dsp:nvSpPr>
      <dsp:spPr>
        <a:xfrm>
          <a:off x="5891891" y="720082"/>
          <a:ext cx="1102204" cy="64245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chemeClr val="tx1"/>
              </a:solidFill>
            </a:rPr>
            <a:t>多元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>
        <a:off x="5891891" y="720082"/>
        <a:ext cx="1102204" cy="642453"/>
      </dsp:txXfrm>
    </dsp:sp>
    <dsp:sp modelId="{682BCB84-9F2D-4FF1-93FC-48029AB9668B}">
      <dsp:nvSpPr>
        <dsp:cNvPr id="0" name=""/>
        <dsp:cNvSpPr/>
      </dsp:nvSpPr>
      <dsp:spPr>
        <a:xfrm>
          <a:off x="2736781" y="-334025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49753" y="1706736"/>
              </a:moveTo>
              <a:arcTo wR="1931434" hR="1931434" stAng="21199154" swAng="18095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F78A6-0F91-435B-A3F7-C3FCBF073419}">
      <dsp:nvSpPr>
        <dsp:cNvPr id="0" name=""/>
        <dsp:cNvSpPr/>
      </dsp:nvSpPr>
      <dsp:spPr>
        <a:xfrm>
          <a:off x="5819871" y="2376263"/>
          <a:ext cx="1187367" cy="5001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chemeClr val="tx1"/>
              </a:solidFill>
            </a:rPr>
            <a:t>服務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>
        <a:off x="5819871" y="2376263"/>
        <a:ext cx="1187367" cy="500100"/>
      </dsp:txXfrm>
    </dsp:sp>
    <dsp:sp modelId="{0E4CEDBE-0147-427D-981D-7BF13C1F585E}">
      <dsp:nvSpPr>
        <dsp:cNvPr id="0" name=""/>
        <dsp:cNvSpPr/>
      </dsp:nvSpPr>
      <dsp:spPr>
        <a:xfrm>
          <a:off x="4017817" y="-1420732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1792877" y="3857891"/>
              </a:moveTo>
              <a:arcTo wR="1931434" hR="1931434" stAng="5646827" swAng="16203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C5443-574C-4791-951B-19E49CB12D43}">
      <dsp:nvSpPr>
        <dsp:cNvPr id="0" name=""/>
        <dsp:cNvSpPr/>
      </dsp:nvSpPr>
      <dsp:spPr>
        <a:xfrm>
          <a:off x="3456387" y="1440152"/>
          <a:ext cx="1486792" cy="96641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tx1"/>
              </a:solidFill>
            </a:rPr>
            <a:t>領導</a:t>
          </a:r>
          <a:endParaRPr lang="zh-TW" altLang="en-US" sz="3200" kern="1200" dirty="0">
            <a:solidFill>
              <a:schemeClr val="tx1"/>
            </a:solidFill>
          </a:endParaRPr>
        </a:p>
      </dsp:txBody>
      <dsp:txXfrm>
        <a:off x="3456387" y="1440152"/>
        <a:ext cx="1486792" cy="966415"/>
      </dsp:txXfrm>
    </dsp:sp>
    <dsp:sp modelId="{04190E01-BD13-4D20-B1D5-837EC97D2C22}">
      <dsp:nvSpPr>
        <dsp:cNvPr id="0" name=""/>
        <dsp:cNvSpPr/>
      </dsp:nvSpPr>
      <dsp:spPr>
        <a:xfrm>
          <a:off x="2820650" y="-2119985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886334" y="3555689"/>
              </a:moveTo>
              <a:arcTo wR="1931434" hR="1931434" stAng="7365514" swAng="14502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47E0B-F503-4FC8-8401-BB2718095280}">
      <dsp:nvSpPr>
        <dsp:cNvPr id="0" name=""/>
        <dsp:cNvSpPr/>
      </dsp:nvSpPr>
      <dsp:spPr>
        <a:xfrm>
          <a:off x="2376263" y="216025"/>
          <a:ext cx="859648" cy="64245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chemeClr val="tx1"/>
              </a:solidFill>
            </a:rPr>
            <a:t>正直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>
        <a:off x="2376263" y="216025"/>
        <a:ext cx="859648" cy="642453"/>
      </dsp:txXfrm>
    </dsp:sp>
    <dsp:sp modelId="{069C3498-387B-4B75-8EB0-BAD7D4FD8571}">
      <dsp:nvSpPr>
        <dsp:cNvPr id="0" name=""/>
        <dsp:cNvSpPr/>
      </dsp:nvSpPr>
      <dsp:spPr>
        <a:xfrm>
          <a:off x="1824595" y="228825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1420493" y="68807"/>
              </a:moveTo>
              <a:arcTo wR="1931434" hR="1931434" stAng="15279624" swAng="16785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081FE2-BF2E-4037-85FA-55C8FE98E447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solidFill>
                <a:schemeClr val="tx1"/>
              </a:solidFill>
            </a:rPr>
            <a:t>聯誼</a:t>
          </a:r>
          <a:endParaRPr lang="zh-TW" altLang="en-US" sz="3800" kern="1200" dirty="0">
            <a:solidFill>
              <a:schemeClr val="tx1"/>
            </a:solidFill>
          </a:endParaRPr>
        </a:p>
      </dsp:txBody>
      <dsp:txXfrm>
        <a:off x="3371403" y="736"/>
        <a:ext cx="1486792" cy="966415"/>
      </dsp:txXfrm>
    </dsp:sp>
    <dsp:sp modelId="{F294D6FB-A665-4011-A139-C80D13B5405A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D7706-B61A-452C-8F0D-7E10B457F365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solidFill>
                <a:schemeClr val="tx1"/>
              </a:solidFill>
            </a:rPr>
            <a:t>多元</a:t>
          </a:r>
          <a:endParaRPr lang="zh-TW" altLang="en-US" sz="3800" kern="1200" dirty="0">
            <a:solidFill>
              <a:schemeClr val="tx1"/>
            </a:solidFill>
          </a:endParaRPr>
        </a:p>
      </dsp:txBody>
      <dsp:txXfrm>
        <a:off x="5208306" y="1335324"/>
        <a:ext cx="1486792" cy="966415"/>
      </dsp:txXfrm>
    </dsp:sp>
    <dsp:sp modelId="{682BCB84-9F2D-4FF1-93FC-48029AB9668B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F78A6-0F91-435B-A3F7-C3FCBF073419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solidFill>
                <a:schemeClr val="tx1"/>
              </a:solidFill>
            </a:rPr>
            <a:t>服務</a:t>
          </a:r>
          <a:endParaRPr lang="zh-TW" altLang="en-US" sz="3800" kern="1200" dirty="0">
            <a:solidFill>
              <a:schemeClr val="tx1"/>
            </a:solidFill>
          </a:endParaRPr>
        </a:p>
      </dsp:txBody>
      <dsp:txXfrm>
        <a:off x="4506671" y="3494733"/>
        <a:ext cx="1486792" cy="966415"/>
      </dsp:txXfrm>
    </dsp:sp>
    <dsp:sp modelId="{0E4CEDBE-0147-427D-981D-7BF13C1F585E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C5443-574C-4791-951B-19E49CB12D43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solidFill>
                <a:schemeClr val="tx1"/>
              </a:solidFill>
            </a:rPr>
            <a:t>領導</a:t>
          </a:r>
          <a:endParaRPr lang="zh-TW" altLang="en-US" sz="3800" kern="1200" dirty="0">
            <a:solidFill>
              <a:schemeClr val="tx1"/>
            </a:solidFill>
          </a:endParaRPr>
        </a:p>
      </dsp:txBody>
      <dsp:txXfrm>
        <a:off x="2236135" y="3494733"/>
        <a:ext cx="1486792" cy="966415"/>
      </dsp:txXfrm>
    </dsp:sp>
    <dsp:sp modelId="{04190E01-BD13-4D20-B1D5-837EC97D2C22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47E0B-F503-4FC8-8401-BB2718095280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solidFill>
                <a:schemeClr val="tx1"/>
              </a:solidFill>
            </a:rPr>
            <a:t>正直</a:t>
          </a:r>
          <a:endParaRPr lang="zh-TW" altLang="en-US" sz="3800" kern="1200" dirty="0">
            <a:solidFill>
              <a:schemeClr val="tx1"/>
            </a:solidFill>
          </a:endParaRPr>
        </a:p>
      </dsp:txBody>
      <dsp:txXfrm>
        <a:off x="1534500" y="1335324"/>
        <a:ext cx="1486792" cy="966415"/>
      </dsp:txXfrm>
    </dsp:sp>
    <dsp:sp modelId="{069C3498-387B-4B75-8EB0-BAD7D4FD8571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2022/8/2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altLang="zh-TW" sz="4000" dirty="0" smtClean="0"/>
              <a:t>Why</a:t>
            </a:r>
            <a:r>
              <a:rPr lang="zh-TW" altLang="en-US" sz="4000" dirty="0" smtClean="0"/>
              <a:t>   </a:t>
            </a:r>
            <a:r>
              <a:rPr lang="en-US" altLang="zh-TW" sz="4000" dirty="0" smtClean="0"/>
              <a:t>?</a:t>
            </a:r>
            <a:r>
              <a:rPr lang="zh-TW" altLang="en-US" sz="4000" dirty="0" smtClean="0"/>
              <a:t>   </a:t>
            </a:r>
            <a:r>
              <a:rPr lang="en-US" altLang="zh-TW" sz="4000" dirty="0" smtClean="0"/>
              <a:t>Rotary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台北西區扶輪社扶輪知識座談會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en-US" altLang="zh-TW" sz="2400" dirty="0" smtClean="0">
                <a:solidFill>
                  <a:schemeClr val="tx1"/>
                </a:solidFill>
              </a:rPr>
              <a:t>PP Vincent</a:t>
            </a: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                                          2022.8.3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iver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49"/>
            <a:ext cx="8280920" cy="6823384"/>
          </a:xfrm>
        </p:spPr>
      </p:pic>
      <p:sp>
        <p:nvSpPr>
          <p:cNvPr id="5" name="文字方塊 4"/>
          <p:cNvSpPr txBox="1"/>
          <p:nvPr/>
        </p:nvSpPr>
        <p:spPr>
          <a:xfrm>
            <a:off x="2483768" y="33265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Diversity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equ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-29235"/>
            <a:ext cx="8568952" cy="6770603"/>
          </a:xfrm>
        </p:spPr>
      </p:pic>
      <p:sp>
        <p:nvSpPr>
          <p:cNvPr id="5" name="文字方塊 4"/>
          <p:cNvSpPr txBox="1"/>
          <p:nvPr/>
        </p:nvSpPr>
        <p:spPr>
          <a:xfrm>
            <a:off x="2267744" y="3326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Equity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平等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Equity</a:t>
            </a:r>
            <a:endParaRPr lang="zh-TW" altLang="en-US" dirty="0"/>
          </a:p>
        </p:txBody>
      </p:sp>
      <p:pic>
        <p:nvPicPr>
          <p:cNvPr id="4" name="內容版面配置區 3" descr="equity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3074" y="1916832"/>
            <a:ext cx="9187074" cy="4437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inclu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-171400"/>
            <a:ext cx="8336967" cy="7142524"/>
          </a:xfrm>
        </p:spPr>
      </p:pic>
      <p:sp>
        <p:nvSpPr>
          <p:cNvPr id="5" name="文字方塊 4"/>
          <p:cNvSpPr txBox="1"/>
          <p:nvPr/>
        </p:nvSpPr>
        <p:spPr>
          <a:xfrm>
            <a:off x="2195736" y="18864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Inclusion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                           為 何 提 出 </a:t>
            </a:r>
            <a:r>
              <a:rPr lang="en-US" altLang="zh-TW" sz="3200" dirty="0" smtClean="0"/>
              <a:t>D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E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I</a:t>
            </a:r>
            <a:r>
              <a:rPr lang="zh-TW" altLang="en-US" sz="3200" dirty="0" smtClean="0"/>
              <a:t> 宣 言 </a:t>
            </a:r>
            <a:r>
              <a:rPr lang="en-US" altLang="zh-TW" sz="3200" dirty="0" smtClean="0"/>
              <a:t>?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鑒於</a:t>
            </a:r>
            <a:r>
              <a:rPr lang="en-US" altLang="zh-TW" dirty="0" smtClean="0">
                <a:ea typeface="標楷體" pitchFamily="65" charset="-120"/>
              </a:rPr>
              <a:t>20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多年來全球扶輪社員成長停滯，</a:t>
            </a:r>
            <a:r>
              <a:rPr lang="en-US" altLang="zh-TW" dirty="0" smtClean="0">
                <a:ea typeface="標楷體" pitchFamily="65" charset="-120"/>
              </a:rPr>
              <a:t>RI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dirty="0" smtClean="0">
                <a:ea typeface="標楷體" pitchFamily="65" charset="-120"/>
              </a:rPr>
              <a:t>2019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年提出</a:t>
            </a:r>
            <a:r>
              <a:rPr lang="en-US" altLang="zh-TW" dirty="0" smtClean="0">
                <a:ea typeface="標楷體" pitchFamily="65" charset="-120"/>
              </a:rPr>
              <a:t>DEI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宣言，希望以更開放的心胸，更和善的環境，更尊重的態度，來吸引新社友。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扶輪成長停滯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4010805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55776" y="328498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為何要退社  </a:t>
            </a:r>
            <a:r>
              <a:rPr lang="en-US" altLang="zh-TW" sz="4000" dirty="0" smtClean="0">
                <a:solidFill>
                  <a:srgbClr val="FF0000"/>
                </a:solidFill>
              </a:rPr>
              <a:t>?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橢圓形圖說文字 4"/>
          <p:cNvSpPr/>
          <p:nvPr/>
        </p:nvSpPr>
        <p:spPr>
          <a:xfrm>
            <a:off x="755576" y="1196752"/>
            <a:ext cx="1728192" cy="864096"/>
          </a:xfrm>
          <a:prstGeom prst="wedgeEllipseCallout">
            <a:avLst>
              <a:gd name="adj1" fmla="val 49516"/>
              <a:gd name="adj2" fmla="val 857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沒時間</a:t>
            </a: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橢圓形圖說文字 5"/>
          <p:cNvSpPr/>
          <p:nvPr/>
        </p:nvSpPr>
        <p:spPr>
          <a:xfrm>
            <a:off x="3275856" y="980728"/>
            <a:ext cx="1728192" cy="1008112"/>
          </a:xfrm>
          <a:prstGeom prst="wedgeEllipseCallout">
            <a:avLst>
              <a:gd name="adj1" fmla="val 46"/>
              <a:gd name="adj2" fmla="val 8546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沒財力</a:t>
            </a: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橢圓形圖說文字 6"/>
          <p:cNvSpPr/>
          <p:nvPr/>
        </p:nvSpPr>
        <p:spPr>
          <a:xfrm>
            <a:off x="323528" y="5085184"/>
            <a:ext cx="2448272" cy="792088"/>
          </a:xfrm>
          <a:prstGeom prst="wedgeEllipseCallout">
            <a:avLst>
              <a:gd name="adj1" fmla="val 54307"/>
              <a:gd name="adj2" fmla="val -7197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社氣氛不好</a:t>
            </a: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5940152" y="1052736"/>
            <a:ext cx="2160240" cy="864096"/>
          </a:xfrm>
          <a:prstGeom prst="wedgeEllipseCallout">
            <a:avLst>
              <a:gd name="adj1" fmla="val -38509"/>
              <a:gd name="adj2" fmla="val 9389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沒感動</a:t>
            </a: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5724128" y="5157192"/>
            <a:ext cx="2016224" cy="864096"/>
          </a:xfrm>
          <a:prstGeom prst="wedgeEllipseCallout">
            <a:avLst>
              <a:gd name="adj1" fmla="val -37279"/>
              <a:gd name="adj2" fmla="val -9216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討厭某人</a:t>
            </a: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-2124744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橢圓形圖說文字 10"/>
          <p:cNvSpPr/>
          <p:nvPr/>
        </p:nvSpPr>
        <p:spPr>
          <a:xfrm>
            <a:off x="3851920" y="5085184"/>
            <a:ext cx="1008112" cy="720080"/>
          </a:xfrm>
          <a:prstGeom prst="wedgeEllipseCallout">
            <a:avLst>
              <a:gd name="adj1" fmla="val 10177"/>
              <a:gd name="adj2" fmla="val -9698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>
                <a:solidFill>
                  <a:schemeClr val="tx1"/>
                </a:solidFill>
              </a:rPr>
              <a:t>…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539552" y="3356992"/>
            <a:ext cx="1080120" cy="720080"/>
          </a:xfrm>
          <a:prstGeom prst="wedgeRoundRectCallout">
            <a:avLst>
              <a:gd name="adj1" fmla="val 88013"/>
              <a:gd name="adj2" fmla="val -2541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雲朵形圖說文字 12"/>
          <p:cNvSpPr/>
          <p:nvPr/>
        </p:nvSpPr>
        <p:spPr>
          <a:xfrm>
            <a:off x="683568" y="3284984"/>
            <a:ext cx="1296144" cy="1116704"/>
          </a:xfrm>
          <a:prstGeom prst="cloudCallout">
            <a:avLst>
              <a:gd name="adj1" fmla="val 78068"/>
              <a:gd name="adj2" fmla="val -35909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逃避</a:t>
            </a:r>
            <a:endParaRPr lang="zh-TW" altLang="en-US" sz="3200" dirty="0"/>
          </a:p>
        </p:txBody>
      </p:sp>
      <p:sp>
        <p:nvSpPr>
          <p:cNvPr id="14" name="矩形圖說文字 13"/>
          <p:cNvSpPr/>
          <p:nvPr/>
        </p:nvSpPr>
        <p:spPr>
          <a:xfrm>
            <a:off x="6372200" y="3140968"/>
            <a:ext cx="2448272" cy="1008112"/>
          </a:xfrm>
          <a:prstGeom prst="wedgeRectCallout">
            <a:avLst>
              <a:gd name="adj1" fmla="val -67348"/>
              <a:gd name="adj2" fmla="val -1425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</a:rPr>
              <a:t>沒找到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2800" dirty="0" smtClean="0">
                <a:solidFill>
                  <a:schemeClr val="bg1"/>
                </a:solidFill>
              </a:rPr>
              <a:t>扶輪價值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1" grpId="0" build="allAtOnce" animBg="1"/>
      <p:bldP spid="13" grpId="0" build="allAtOnce" animBg="1"/>
      <p:bldP spid="14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276872"/>
            <a:ext cx="3636957" cy="2628649"/>
          </a:xfrm>
        </p:spPr>
      </p:pic>
      <p:sp>
        <p:nvSpPr>
          <p:cNvPr id="5" name="橢圓形圖說文字 4"/>
          <p:cNvSpPr/>
          <p:nvPr/>
        </p:nvSpPr>
        <p:spPr>
          <a:xfrm>
            <a:off x="539552" y="1196752"/>
            <a:ext cx="2520280" cy="720080"/>
          </a:xfrm>
          <a:prstGeom prst="wedgeEllipseCallout">
            <a:avLst>
              <a:gd name="adj1" fmla="val 12785"/>
              <a:gd name="adj2" fmla="val 6389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走走逛逛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橢圓形圖說文字 5"/>
          <p:cNvSpPr/>
          <p:nvPr/>
        </p:nvSpPr>
        <p:spPr>
          <a:xfrm>
            <a:off x="4860032" y="836712"/>
            <a:ext cx="3456384" cy="864096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隨便扒兩下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059832" y="2276872"/>
            <a:ext cx="22322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入寶山取寶</a:t>
            </a:r>
            <a:endParaRPr lang="zh-TW" altLang="en-US" sz="2800" dirty="0"/>
          </a:p>
        </p:txBody>
      </p:sp>
      <p:sp>
        <p:nvSpPr>
          <p:cNvPr id="8" name="矩形圖說文字 7"/>
          <p:cNvSpPr/>
          <p:nvPr/>
        </p:nvSpPr>
        <p:spPr>
          <a:xfrm>
            <a:off x="539552" y="5085184"/>
            <a:ext cx="1800200" cy="936104"/>
          </a:xfrm>
          <a:prstGeom prst="wedgeRectCallout">
            <a:avLst>
              <a:gd name="adj1" fmla="val 48939"/>
              <a:gd name="adj2" fmla="val -112928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主動積極</a:t>
            </a:r>
            <a:endParaRPr lang="zh-TW" altLang="en-US" sz="2800" b="1" dirty="0"/>
          </a:p>
        </p:txBody>
      </p:sp>
      <p:sp>
        <p:nvSpPr>
          <p:cNvPr id="9" name="矩形圖說文字 8"/>
          <p:cNvSpPr/>
          <p:nvPr/>
        </p:nvSpPr>
        <p:spPr>
          <a:xfrm>
            <a:off x="5148064" y="5661248"/>
            <a:ext cx="2880320" cy="864096"/>
          </a:xfrm>
          <a:prstGeom prst="wedgeRectCallout">
            <a:avLst>
              <a:gd name="adj1" fmla="val -33551"/>
              <a:gd name="adj2" fmla="val -84023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不怕挫折</a:t>
            </a:r>
            <a:endParaRPr lang="en-US" altLang="zh-TW" sz="2800" b="1" dirty="0" smtClean="0"/>
          </a:p>
          <a:p>
            <a:pPr algn="ctr"/>
            <a:r>
              <a:rPr lang="zh-TW" altLang="en-US" sz="2800" b="1" dirty="0" smtClean="0"/>
              <a:t>持正向態度</a:t>
            </a:r>
            <a:endParaRPr lang="zh-TW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8" grpId="0" build="allAtOnce" animBg="1"/>
      <p:bldP spid="9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                 祝 大家 入 扶 輪 寶 山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             滿 載 而 歸  </a:t>
            </a:r>
            <a:r>
              <a:rPr lang="en-US" altLang="zh-TW" dirty="0" smtClean="0"/>
              <a:t>!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               謝 謝 聆 聽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為 什 麼 加 入 扶 輪  </a:t>
            </a:r>
            <a:r>
              <a:rPr lang="en-US" altLang="zh-TW" sz="2800" dirty="0" smtClean="0"/>
              <a:t>?</a:t>
            </a:r>
            <a:endParaRPr lang="zh-TW" altLang="en-US" sz="2800" dirty="0"/>
          </a:p>
        </p:txBody>
      </p:sp>
      <p:pic>
        <p:nvPicPr>
          <p:cNvPr id="4" name="內容版面配置區 3" descr="22就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651936"/>
            <a:ext cx="4176464" cy="1645488"/>
          </a:xfrm>
        </p:spPr>
      </p:pic>
      <p:sp>
        <p:nvSpPr>
          <p:cNvPr id="7" name="橢圓形圖說文字 6"/>
          <p:cNvSpPr/>
          <p:nvPr/>
        </p:nvSpPr>
        <p:spPr>
          <a:xfrm>
            <a:off x="395536" y="1772816"/>
            <a:ext cx="1562472" cy="720080"/>
          </a:xfrm>
          <a:prstGeom prst="wedgeEllipseCallout">
            <a:avLst>
              <a:gd name="adj1" fmla="val 50596"/>
              <a:gd name="adj2" fmla="val 690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人情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2843808" y="1628800"/>
            <a:ext cx="1944216" cy="75666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交朋友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5868144" y="1124744"/>
            <a:ext cx="3275856" cy="1440160"/>
          </a:xfrm>
          <a:prstGeom prst="wedgeEllipseCallout">
            <a:avLst>
              <a:gd name="adj1" fmla="val -24884"/>
              <a:gd name="adj2" fmla="val 566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尋找生意機會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107504" y="4869160"/>
            <a:ext cx="2304256" cy="792088"/>
          </a:xfrm>
          <a:prstGeom prst="wedgeEllipseCallout">
            <a:avLst>
              <a:gd name="adj1" fmla="val 24615"/>
              <a:gd name="adj2" fmla="val -7514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吸收知識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橢圓形圖說文字 10"/>
          <p:cNvSpPr/>
          <p:nvPr/>
        </p:nvSpPr>
        <p:spPr>
          <a:xfrm>
            <a:off x="2699792" y="5229200"/>
            <a:ext cx="3240360" cy="1188712"/>
          </a:xfrm>
          <a:prstGeom prst="wedgeEllipseCallout">
            <a:avLst>
              <a:gd name="adj1" fmla="val -5345"/>
              <a:gd name="adj2" fmla="val -8001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學習領導能力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橢圓形圖說文字 11"/>
          <p:cNvSpPr/>
          <p:nvPr/>
        </p:nvSpPr>
        <p:spPr>
          <a:xfrm>
            <a:off x="6732240" y="4509120"/>
            <a:ext cx="2160240" cy="1512168"/>
          </a:xfrm>
          <a:prstGeom prst="wedgeEllipseCallout">
            <a:avLst>
              <a:gd name="adj1" fmla="val -52381"/>
              <a:gd name="adj2" fmla="val -478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參與公益活動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扶 輪 五 大 核 心 價 </a:t>
            </a:r>
            <a:r>
              <a:rPr lang="zh-TW" altLang="en-US" sz="2800" dirty="0" smtClean="0"/>
              <a:t>值         </a:t>
            </a:r>
            <a:r>
              <a:rPr lang="en-US" altLang="zh-TW" sz="1800" dirty="0" smtClean="0"/>
              <a:t>2007</a:t>
            </a:r>
            <a:endParaRPr lang="zh-TW" altLang="en-US" sz="1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 descr="聯誼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827188"/>
            <a:ext cx="3168352" cy="237519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9552" y="4826675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人時互相分享。</a:t>
            </a:r>
          </a:p>
          <a:p>
            <a:r>
              <a:rPr lang="zh-TW" altLang="en-US" sz="2400" b="1" dirty="0" smtClean="0"/>
              <a:t>人是社會性的動物，需要朋友，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快樂時互相分享。</a:t>
            </a:r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516216" y="2276872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委屈時，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有人聽我們的心聲。</a:t>
            </a:r>
          </a:p>
          <a:p>
            <a:endParaRPr lang="zh-TW" altLang="en-US" dirty="0"/>
          </a:p>
        </p:txBody>
      </p:sp>
      <p:pic>
        <p:nvPicPr>
          <p:cNvPr id="10" name="圖片 9" descr="圖片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7984" y="4053386"/>
            <a:ext cx="3888432" cy="2484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081FE2-BF2E-4037-85FA-55C8FE98E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A081FE2-BF2E-4037-85FA-55C8FE98E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7" grpId="0" build="allAtOnce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扶 輪 五 大 核 心 價 值</a:t>
            </a:r>
            <a:endParaRPr lang="zh-TW" altLang="en-US" sz="2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3528" y="2924944"/>
            <a:ext cx="4248472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職業多元</a:t>
            </a:r>
            <a:endParaRPr lang="en-US" altLang="zh-TW" sz="2400" dirty="0" smtClean="0"/>
          </a:p>
          <a:p>
            <a:r>
              <a:rPr lang="zh-TW" altLang="en-US" sz="2400" dirty="0" smtClean="0"/>
              <a:t>性別多元，不同的性別傾向</a:t>
            </a:r>
            <a:endParaRPr lang="en-US" altLang="zh-TW" sz="2400" dirty="0" smtClean="0"/>
          </a:p>
          <a:p>
            <a:r>
              <a:rPr lang="zh-TW" altLang="en-US" sz="2400" dirty="0" smtClean="0"/>
              <a:t>年齡多元</a:t>
            </a:r>
            <a:endParaRPr lang="en-US" altLang="zh-TW" sz="2400" dirty="0" smtClean="0"/>
          </a:p>
          <a:p>
            <a:r>
              <a:rPr lang="zh-TW" altLang="en-US" sz="2400" dirty="0" smtClean="0"/>
              <a:t>觀念多元</a:t>
            </a:r>
            <a:endParaRPr lang="en-US" altLang="zh-TW" sz="2400" dirty="0" smtClean="0"/>
          </a:p>
          <a:p>
            <a:r>
              <a:rPr lang="zh-TW" altLang="en-US" sz="2400" dirty="0" smtClean="0"/>
              <a:t>文化多元</a:t>
            </a:r>
            <a:endParaRPr lang="en-US" altLang="zh-TW" sz="2400" dirty="0" smtClean="0"/>
          </a:p>
          <a:p>
            <a:r>
              <a:rPr lang="zh-TW" altLang="en-US" sz="2400" dirty="0" smtClean="0"/>
              <a:t>不同的經驗與社經地位</a:t>
            </a:r>
            <a:endParaRPr lang="en-US" altLang="zh-TW" sz="2400" dirty="0" smtClean="0"/>
          </a:p>
          <a:p>
            <a:r>
              <a:rPr lang="zh-TW" altLang="en-US" sz="2400" dirty="0" smtClean="0"/>
              <a:t>包容不同意見</a:t>
            </a:r>
            <a:endParaRPr lang="zh-TW" altLang="en-US" sz="2400" dirty="0"/>
          </a:p>
        </p:txBody>
      </p:sp>
      <p:sp>
        <p:nvSpPr>
          <p:cNvPr id="6" name="向右箭號 5"/>
          <p:cNvSpPr/>
          <p:nvPr/>
        </p:nvSpPr>
        <p:spPr>
          <a:xfrm rot="10800000">
            <a:off x="4932040" y="321297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081FE2-BF2E-4037-85FA-55C8FE98E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A081FE2-BF2E-4037-85FA-55C8FE98E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94D6FB-A665-4011-A139-C80D13B54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F294D6FB-A665-4011-A139-C80D13B54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2D7706-B61A-452C-8F0D-7E10B457F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292D7706-B61A-452C-8F0D-7E10B457F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BCB84-9F2D-4FF1-93FC-48029AB96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682BCB84-9F2D-4FF1-93FC-48029AB96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8F78A6-0F91-435B-A3F7-C3FCBF073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E78F78A6-0F91-435B-A3F7-C3FCBF073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4CEDBE-0147-427D-981D-7BF13C1F5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0E4CEDBE-0147-427D-981D-7BF13C1F5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4C5443-574C-4791-951B-19E49CB12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924C5443-574C-4791-951B-19E49CB12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190E01-BD13-4D20-B1D5-837EC97D2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04190E01-BD13-4D20-B1D5-837EC97D2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747E0B-F503-4FC8-8401-BB2718095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0F747E0B-F503-4FC8-8401-BB2718095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9C3498-387B-4B75-8EB0-BAD7D4FD8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069C3498-387B-4B75-8EB0-BAD7D4FD8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5" grpId="0" build="allAtOnce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扶 輪 五 大 核 心 價 值</a:t>
            </a:r>
            <a:endParaRPr lang="zh-TW" altLang="en-US" sz="2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95536" y="2564904"/>
            <a:ext cx="4176464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服務越多，獲益越大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/>
              <a:t>He Profits Most Who Serves </a:t>
            </a:r>
            <a:r>
              <a:rPr lang="en-US" altLang="zh-TW" sz="2000" dirty="0" smtClean="0"/>
              <a:t>Best</a:t>
            </a:r>
          </a:p>
          <a:p>
            <a:r>
              <a:rPr lang="en-US" altLang="zh-TW" sz="2000" dirty="0" smtClean="0"/>
              <a:t>They Profit </a:t>
            </a:r>
            <a:r>
              <a:rPr lang="en-US" altLang="zh-TW" sz="2000" dirty="0" smtClean="0"/>
              <a:t>Most Who </a:t>
            </a:r>
            <a:r>
              <a:rPr lang="en-US" altLang="zh-TW" sz="2000" dirty="0" smtClean="0"/>
              <a:t>Serve </a:t>
            </a:r>
            <a:r>
              <a:rPr lang="en-US" altLang="zh-TW" sz="2000" dirty="0" smtClean="0"/>
              <a:t>Best</a:t>
            </a:r>
          </a:p>
          <a:p>
            <a:r>
              <a:rPr lang="en-US" altLang="zh-TW" sz="2000" dirty="0" smtClean="0"/>
              <a:t>One </a:t>
            </a:r>
            <a:r>
              <a:rPr lang="en-US" altLang="zh-TW" sz="2000" dirty="0" smtClean="0"/>
              <a:t>Profits Most Who Serves Best</a:t>
            </a:r>
          </a:p>
          <a:p>
            <a:endParaRPr lang="en-US" altLang="zh-TW" sz="2000" dirty="0" smtClean="0"/>
          </a:p>
          <a:p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87624" y="5157192"/>
            <a:ext cx="2304256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超我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服務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/>
              <a:t>Service Above Self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向右箭號 6"/>
          <p:cNvSpPr/>
          <p:nvPr/>
        </p:nvSpPr>
        <p:spPr>
          <a:xfrm rot="13899977">
            <a:off x="4689177" y="4231658"/>
            <a:ext cx="731015" cy="316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11144196">
            <a:off x="4008632" y="5411861"/>
            <a:ext cx="787944" cy="293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081FE2-BF2E-4037-85FA-55C8FE98E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A081FE2-BF2E-4037-85FA-55C8FE98E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94D6FB-A665-4011-A139-C80D13B54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F294D6FB-A665-4011-A139-C80D13B54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2D7706-B61A-452C-8F0D-7E10B457F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292D7706-B61A-452C-8F0D-7E10B457F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BCB84-9F2D-4FF1-93FC-48029AB96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682BCB84-9F2D-4FF1-93FC-48029AB96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8F78A6-0F91-435B-A3F7-C3FCBF073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E78F78A6-0F91-435B-A3F7-C3FCBF073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4CEDBE-0147-427D-981D-7BF13C1F5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0E4CEDBE-0147-427D-981D-7BF13C1F5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4C5443-574C-4791-951B-19E49CB12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924C5443-574C-4791-951B-19E49CB12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190E01-BD13-4D20-B1D5-837EC97D2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04190E01-BD13-4D20-B1D5-837EC97D2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747E0B-F503-4FC8-8401-BB2718095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0F747E0B-F503-4FC8-8401-BB2718095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9C3498-387B-4B75-8EB0-BAD7D4FD8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069C3498-387B-4B75-8EB0-BAD7D4FD8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5" grpId="0" build="allAtOnce" animBg="1"/>
      <p:bldP spid="6" grpId="0" build="allAtOnce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扶 輪 五 大 核 心 價 值</a:t>
            </a:r>
            <a:endParaRPr lang="zh-TW" altLang="en-US" sz="2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99592" y="2996952"/>
            <a:ext cx="3888432" cy="3477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扶輪四大考驗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咱所想、所講、所做的要先問家己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是毋是一切是真實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是毋是各方得公平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      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敢有促進親善友誼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敢有兼顧彼此利益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 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2195736" y="2708920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081FE2-BF2E-4037-85FA-55C8FE98E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A081FE2-BF2E-4037-85FA-55C8FE98E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94D6FB-A665-4011-A139-C80D13B54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F294D6FB-A665-4011-A139-C80D13B54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2D7706-B61A-452C-8F0D-7E10B457F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292D7706-B61A-452C-8F0D-7E10B457F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BCB84-9F2D-4FF1-93FC-48029AB96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682BCB84-9F2D-4FF1-93FC-48029AB96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8F78A6-0F91-435B-A3F7-C3FCBF073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E78F78A6-0F91-435B-A3F7-C3FCBF073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4CEDBE-0147-427D-981D-7BF13C1F5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0E4CEDBE-0147-427D-981D-7BF13C1F5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4C5443-574C-4791-951B-19E49CB12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924C5443-574C-4791-951B-19E49CB12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190E01-BD13-4D20-B1D5-837EC97D2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04190E01-BD13-4D20-B1D5-837EC97D2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747E0B-F503-4FC8-8401-BB2718095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0F747E0B-F503-4FC8-8401-BB2718095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9C3498-387B-4B75-8EB0-BAD7D4FD8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069C3498-387B-4B75-8EB0-BAD7D4FD8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6" grpId="0" build="p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扶 輪 五 大 核 心 價 值</a:t>
            </a:r>
            <a:endParaRPr lang="zh-TW" altLang="en-US" sz="2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187624" y="4797152"/>
            <a:ext cx="439248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進來學習，出去服務。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向右箭號 5"/>
          <p:cNvSpPr/>
          <p:nvPr/>
        </p:nvSpPr>
        <p:spPr>
          <a:xfrm rot="7063781">
            <a:off x="3800695" y="4262500"/>
            <a:ext cx="549619" cy="216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扶 輪 五 大 核 心 價 值</a:t>
            </a:r>
            <a:endParaRPr lang="zh-TW" altLang="en-US" sz="2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081FE2-BF2E-4037-85FA-55C8FE98E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A081FE2-BF2E-4037-85FA-55C8FE98E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94D6FB-A665-4011-A139-C80D13B54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F294D6FB-A665-4011-A139-C80D13B54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2D7706-B61A-452C-8F0D-7E10B457F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292D7706-B61A-452C-8F0D-7E10B457F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BCB84-9F2D-4FF1-93FC-48029AB96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682BCB84-9F2D-4FF1-93FC-48029AB96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8F78A6-0F91-435B-A3F7-C3FCBF073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E78F78A6-0F91-435B-A3F7-C3FCBF073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4CEDBE-0147-427D-981D-7BF13C1F5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0E4CEDBE-0147-427D-981D-7BF13C1F5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4C5443-574C-4791-951B-19E49CB12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924C5443-574C-4791-951B-19E49CB12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190E01-BD13-4D20-B1D5-837EC97D2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04190E01-BD13-4D20-B1D5-837EC97D2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747E0B-F503-4FC8-8401-BB2718095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0F747E0B-F503-4FC8-8401-BB2718095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9C3498-387B-4B75-8EB0-BAD7D4FD8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069C3498-387B-4B75-8EB0-BAD7D4FD8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扶輪日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1940" y="346474"/>
            <a:ext cx="9570484" cy="5962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367</Words>
  <Application>Microsoft Office PowerPoint</Application>
  <PresentationFormat>如螢幕大小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Why   ?   Rotary</vt:lpstr>
      <vt:lpstr>為 什 麼 加 入 扶 輪  ?</vt:lpstr>
      <vt:lpstr>扶 輪 五 大 核 心 價 值         2007</vt:lpstr>
      <vt:lpstr>扶 輪 五 大 核 心 價 值</vt:lpstr>
      <vt:lpstr>扶 輪 五 大 核 心 價 值</vt:lpstr>
      <vt:lpstr>扶 輪 五 大 核 心 價 值</vt:lpstr>
      <vt:lpstr>扶 輪 五 大 核 心 價 值</vt:lpstr>
      <vt:lpstr>扶 輪 五 大 核 心 價 值</vt:lpstr>
      <vt:lpstr>投影片 9</vt:lpstr>
      <vt:lpstr>投影片 10</vt:lpstr>
      <vt:lpstr>投影片 11</vt:lpstr>
      <vt:lpstr>平等     Equity</vt:lpstr>
      <vt:lpstr>投影片 13</vt:lpstr>
      <vt:lpstr>                           為 何 提 出 D E I 宣 言 ?</vt:lpstr>
      <vt:lpstr>投影片 15</vt:lpstr>
      <vt:lpstr>投影片 16</vt:lpstr>
      <vt:lpstr>投影片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為  什  麼   ?   扶  輪</dc:title>
  <dc:creator>user</dc:creator>
  <cp:lastModifiedBy>user</cp:lastModifiedBy>
  <cp:revision>7</cp:revision>
  <dcterms:created xsi:type="dcterms:W3CDTF">2022-07-24T01:01:36Z</dcterms:created>
  <dcterms:modified xsi:type="dcterms:W3CDTF">2022-08-02T06:51:21Z</dcterms:modified>
</cp:coreProperties>
</file>